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324" r:id="rId3"/>
    <p:sldId id="260" r:id="rId4"/>
    <p:sldId id="265" r:id="rId5"/>
    <p:sldId id="281" r:id="rId6"/>
    <p:sldId id="282" r:id="rId7"/>
    <p:sldId id="283" r:id="rId8"/>
    <p:sldId id="285" r:id="rId9"/>
    <p:sldId id="325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29" r:id="rId18"/>
    <p:sldId id="340" r:id="rId19"/>
    <p:sldId id="341" r:id="rId20"/>
    <p:sldId id="343" r:id="rId21"/>
    <p:sldId id="345" r:id="rId22"/>
    <p:sldId id="344" r:id="rId23"/>
    <p:sldId id="346" r:id="rId24"/>
    <p:sldId id="327" r:id="rId25"/>
    <p:sldId id="347" r:id="rId26"/>
    <p:sldId id="350" r:id="rId27"/>
    <p:sldId id="351" r:id="rId28"/>
    <p:sldId id="352" r:id="rId29"/>
    <p:sldId id="353" r:id="rId30"/>
    <p:sldId id="348" r:id="rId31"/>
    <p:sldId id="349" r:id="rId32"/>
    <p:sldId id="328" r:id="rId33"/>
    <p:sldId id="354" r:id="rId34"/>
    <p:sldId id="355" r:id="rId35"/>
    <p:sldId id="356" r:id="rId36"/>
    <p:sldId id="357" r:id="rId37"/>
    <p:sldId id="330" r:id="rId38"/>
    <p:sldId id="358" r:id="rId39"/>
    <p:sldId id="359" r:id="rId40"/>
    <p:sldId id="360" r:id="rId41"/>
    <p:sldId id="361" r:id="rId42"/>
    <p:sldId id="268" r:id="rId43"/>
    <p:sldId id="288" r:id="rId44"/>
    <p:sldId id="332" r:id="rId45"/>
    <p:sldId id="331" r:id="rId46"/>
    <p:sldId id="362" r:id="rId47"/>
    <p:sldId id="363" r:id="rId48"/>
    <p:sldId id="26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E3A"/>
    <a:srgbClr val="DEA900"/>
    <a:srgbClr val="DAA600"/>
    <a:srgbClr val="FFFFFF"/>
    <a:srgbClr val="F9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120" autoAdjust="0"/>
  </p:normalViewPr>
  <p:slideViewPr>
    <p:cSldViewPr snapToGrid="0">
      <p:cViewPr varScale="1">
        <p:scale>
          <a:sx n="96" d="100"/>
          <a:sy n="96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2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7DBEC-38CB-4958-B395-6CA9BA966EAB}" type="doc">
      <dgm:prSet loTypeId="urn:microsoft.com/office/officeart/2005/8/layout/cycle6" loCatId="relationship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C693F625-5A83-4035-A7E7-8DBCBB06E161}">
      <dgm:prSet phldrT="[Text]" custT="1"/>
      <dgm:spPr/>
      <dgm:t>
        <a:bodyPr/>
        <a:lstStyle/>
        <a:p>
          <a:r>
            <a:rPr lang="en-US" sz="1400" dirty="0" smtClean="0"/>
            <a:t>Characteristic 1 </a:t>
          </a:r>
          <a:endParaRPr lang="en-US" sz="1400" dirty="0"/>
        </a:p>
      </dgm:t>
    </dgm:pt>
    <dgm:pt modelId="{38BD2226-0046-40B2-9EAD-053EFD6F5CC6}" type="parTrans" cxnId="{D7DCA53A-EA2A-4AE2-929F-4317710C520A}">
      <dgm:prSet/>
      <dgm:spPr/>
      <dgm:t>
        <a:bodyPr/>
        <a:lstStyle/>
        <a:p>
          <a:endParaRPr lang="en-US"/>
        </a:p>
      </dgm:t>
    </dgm:pt>
    <dgm:pt modelId="{49447DB3-F90B-4234-A901-E5182FC97FD9}" type="sibTrans" cxnId="{D7DCA53A-EA2A-4AE2-929F-4317710C520A}">
      <dgm:prSet/>
      <dgm:spPr/>
      <dgm:t>
        <a:bodyPr/>
        <a:lstStyle/>
        <a:p>
          <a:endParaRPr lang="en-US" sz="1800"/>
        </a:p>
      </dgm:t>
    </dgm:pt>
    <dgm:pt modelId="{A24405E0-4AB3-4D55-92A8-27085DE43766}">
      <dgm:prSet phldrT="[Text]" custT="1"/>
      <dgm:spPr/>
      <dgm:t>
        <a:bodyPr/>
        <a:lstStyle/>
        <a:p>
          <a:r>
            <a:rPr lang="en-US" sz="1400" dirty="0" smtClean="0"/>
            <a:t>Characteristic 2</a:t>
          </a:r>
          <a:endParaRPr lang="en-US" sz="1400" dirty="0"/>
        </a:p>
      </dgm:t>
    </dgm:pt>
    <dgm:pt modelId="{60E9DFCD-F8D6-4A62-B7AC-1F5D3A1E9912}" type="parTrans" cxnId="{76DDC580-6977-496E-BA18-0247D968E0AE}">
      <dgm:prSet/>
      <dgm:spPr/>
      <dgm:t>
        <a:bodyPr/>
        <a:lstStyle/>
        <a:p>
          <a:endParaRPr lang="en-US"/>
        </a:p>
      </dgm:t>
    </dgm:pt>
    <dgm:pt modelId="{81386B4D-20CE-4D98-B685-F2CB50E1143D}" type="sibTrans" cxnId="{76DDC580-6977-496E-BA18-0247D968E0AE}">
      <dgm:prSet/>
      <dgm:spPr/>
      <dgm:t>
        <a:bodyPr/>
        <a:lstStyle/>
        <a:p>
          <a:endParaRPr lang="en-US" sz="1800"/>
        </a:p>
      </dgm:t>
    </dgm:pt>
    <dgm:pt modelId="{595438EC-CF62-4B84-BED3-EA9CDE389402}">
      <dgm:prSet phldrT="[Text]" custT="1"/>
      <dgm:spPr/>
      <dgm:t>
        <a:bodyPr/>
        <a:lstStyle/>
        <a:p>
          <a:r>
            <a:rPr lang="en-US" sz="1400" dirty="0" smtClean="0"/>
            <a:t>Characteristic 4</a:t>
          </a:r>
          <a:endParaRPr lang="en-US" sz="1400" dirty="0"/>
        </a:p>
      </dgm:t>
    </dgm:pt>
    <dgm:pt modelId="{F1534006-A9AD-4796-9FD5-0120068CA7E1}" type="parTrans" cxnId="{E67C1A6C-E2AA-46DE-97F7-CD883B58FF5E}">
      <dgm:prSet/>
      <dgm:spPr/>
      <dgm:t>
        <a:bodyPr/>
        <a:lstStyle/>
        <a:p>
          <a:endParaRPr lang="en-US"/>
        </a:p>
      </dgm:t>
    </dgm:pt>
    <dgm:pt modelId="{CE5C69BB-ED90-4B62-A43F-BEF407719E02}" type="sibTrans" cxnId="{E67C1A6C-E2AA-46DE-97F7-CD883B58FF5E}">
      <dgm:prSet/>
      <dgm:spPr/>
      <dgm:t>
        <a:bodyPr/>
        <a:lstStyle/>
        <a:p>
          <a:endParaRPr lang="en-US" sz="1800"/>
        </a:p>
      </dgm:t>
    </dgm:pt>
    <dgm:pt modelId="{D8D67D1F-CBE0-42B8-B99F-D338962BD184}">
      <dgm:prSet phldrT="[Text]" custT="1"/>
      <dgm:spPr/>
      <dgm:t>
        <a:bodyPr/>
        <a:lstStyle/>
        <a:p>
          <a:r>
            <a:rPr lang="en-US" sz="1400" dirty="0" smtClean="0"/>
            <a:t>Characteristic 5</a:t>
          </a:r>
          <a:endParaRPr lang="en-US" sz="1400" dirty="0"/>
        </a:p>
      </dgm:t>
    </dgm:pt>
    <dgm:pt modelId="{CC7455F9-A895-4A49-86F1-A9C3C9F95595}" type="parTrans" cxnId="{0FD47A9F-2DA7-41F5-A39B-E6A20E9B4208}">
      <dgm:prSet/>
      <dgm:spPr/>
      <dgm:t>
        <a:bodyPr/>
        <a:lstStyle/>
        <a:p>
          <a:endParaRPr lang="en-US"/>
        </a:p>
      </dgm:t>
    </dgm:pt>
    <dgm:pt modelId="{A2E4E39F-051E-4236-A508-5597D50E9987}" type="sibTrans" cxnId="{0FD47A9F-2DA7-41F5-A39B-E6A20E9B4208}">
      <dgm:prSet/>
      <dgm:spPr/>
      <dgm:t>
        <a:bodyPr/>
        <a:lstStyle/>
        <a:p>
          <a:endParaRPr lang="en-US" sz="1800"/>
        </a:p>
      </dgm:t>
    </dgm:pt>
    <dgm:pt modelId="{3CB0207E-32C4-4D89-80AD-3C4AC421FD77}">
      <dgm:prSet phldrT="[Text]" custT="1"/>
      <dgm:spPr/>
      <dgm:t>
        <a:bodyPr/>
        <a:lstStyle/>
        <a:p>
          <a:r>
            <a:rPr lang="en-US" sz="1400" dirty="0" smtClean="0"/>
            <a:t>Characteristic 6</a:t>
          </a:r>
          <a:endParaRPr lang="en-US" sz="1400" dirty="0"/>
        </a:p>
      </dgm:t>
    </dgm:pt>
    <dgm:pt modelId="{C66B65D0-AA9C-4FD3-BFB5-3946B4DF40BA}" type="parTrans" cxnId="{AC989B94-CC91-4359-9B0D-6E73AC0FBC80}">
      <dgm:prSet/>
      <dgm:spPr/>
      <dgm:t>
        <a:bodyPr/>
        <a:lstStyle/>
        <a:p>
          <a:endParaRPr lang="en-US"/>
        </a:p>
      </dgm:t>
    </dgm:pt>
    <dgm:pt modelId="{EAAB6E12-5660-4904-B3EE-6BD0BE62BA9C}" type="sibTrans" cxnId="{AC989B94-CC91-4359-9B0D-6E73AC0FBC80}">
      <dgm:prSet/>
      <dgm:spPr/>
      <dgm:t>
        <a:bodyPr/>
        <a:lstStyle/>
        <a:p>
          <a:endParaRPr lang="en-US" sz="1800"/>
        </a:p>
      </dgm:t>
    </dgm:pt>
    <dgm:pt modelId="{14030884-B9CB-4C6C-BF8D-8BA1A7B926B8}">
      <dgm:prSet phldrT="[Text]" custT="1"/>
      <dgm:spPr/>
      <dgm:t>
        <a:bodyPr/>
        <a:lstStyle/>
        <a:p>
          <a:r>
            <a:rPr lang="en-US" sz="1400" dirty="0" smtClean="0"/>
            <a:t>Characteristic 7</a:t>
          </a:r>
          <a:endParaRPr lang="en-US" sz="1400" dirty="0"/>
        </a:p>
      </dgm:t>
    </dgm:pt>
    <dgm:pt modelId="{D431C006-088A-4710-9B86-E844B238B5AC}" type="parTrans" cxnId="{B95F265C-3E23-499F-AFEB-1152F22EB86D}">
      <dgm:prSet/>
      <dgm:spPr/>
      <dgm:t>
        <a:bodyPr/>
        <a:lstStyle/>
        <a:p>
          <a:endParaRPr lang="en-US"/>
        </a:p>
      </dgm:t>
    </dgm:pt>
    <dgm:pt modelId="{2BDEB9A6-0571-4672-B29D-D0B50BFAA03B}" type="sibTrans" cxnId="{B95F265C-3E23-499F-AFEB-1152F22EB86D}">
      <dgm:prSet/>
      <dgm:spPr/>
      <dgm:t>
        <a:bodyPr/>
        <a:lstStyle/>
        <a:p>
          <a:endParaRPr lang="en-US" sz="1800"/>
        </a:p>
      </dgm:t>
    </dgm:pt>
    <dgm:pt modelId="{A0A5F196-EB71-4FFA-84EB-D9BCF59764F5}" type="pres">
      <dgm:prSet presAssocID="{9B87DBEC-38CB-4958-B395-6CA9BA966E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32E84D-B563-493F-96D8-D77A74FDEB64}" type="pres">
      <dgm:prSet presAssocID="{C693F625-5A83-4035-A7E7-8DBCBB06E1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F0DD6-EA87-4BDA-97AA-587E753B1675}" type="pres">
      <dgm:prSet presAssocID="{C693F625-5A83-4035-A7E7-8DBCBB06E161}" presName="spNode" presStyleCnt="0"/>
      <dgm:spPr/>
    </dgm:pt>
    <dgm:pt modelId="{6CCEA240-DCB4-42CC-B8C1-7ECBC43D1854}" type="pres">
      <dgm:prSet presAssocID="{49447DB3-F90B-4234-A901-E5182FC97FD9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8C1867A-0784-4A61-B65A-28A060DECC84}" type="pres">
      <dgm:prSet presAssocID="{A24405E0-4AB3-4D55-92A8-27085DE4376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1EF3A-5652-41F5-B12D-3C7DC7ECB3E6}" type="pres">
      <dgm:prSet presAssocID="{A24405E0-4AB3-4D55-92A8-27085DE43766}" presName="spNode" presStyleCnt="0"/>
      <dgm:spPr/>
    </dgm:pt>
    <dgm:pt modelId="{FB618498-3589-4570-8A0E-37DE8A111F66}" type="pres">
      <dgm:prSet presAssocID="{81386B4D-20CE-4D98-B685-F2CB50E1143D}" presName="sibTrans" presStyleLbl="sibTrans1D1" presStyleIdx="1" presStyleCnt="6"/>
      <dgm:spPr/>
      <dgm:t>
        <a:bodyPr/>
        <a:lstStyle/>
        <a:p>
          <a:endParaRPr lang="en-US"/>
        </a:p>
      </dgm:t>
    </dgm:pt>
    <dgm:pt modelId="{8E843D13-78BD-4830-8453-57201468144C}" type="pres">
      <dgm:prSet presAssocID="{595438EC-CF62-4B84-BED3-EA9CDE38940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47AEC-B234-4D5B-A1FC-FDFF1829AD69}" type="pres">
      <dgm:prSet presAssocID="{595438EC-CF62-4B84-BED3-EA9CDE389402}" presName="spNode" presStyleCnt="0"/>
      <dgm:spPr/>
    </dgm:pt>
    <dgm:pt modelId="{6FB63937-A59B-4FB1-8CD3-4C1D88F8A5E9}" type="pres">
      <dgm:prSet presAssocID="{CE5C69BB-ED90-4B62-A43F-BEF407719E02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DEA75CD-D31B-424D-872D-019655FFBE44}" type="pres">
      <dgm:prSet presAssocID="{D8D67D1F-CBE0-42B8-B99F-D338962BD18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C4317-86A5-45F8-BAE7-BA6A03884660}" type="pres">
      <dgm:prSet presAssocID="{D8D67D1F-CBE0-42B8-B99F-D338962BD184}" presName="spNode" presStyleCnt="0"/>
      <dgm:spPr/>
    </dgm:pt>
    <dgm:pt modelId="{009CE288-EB04-4B24-BC88-8C74F024336E}" type="pres">
      <dgm:prSet presAssocID="{A2E4E39F-051E-4236-A508-5597D50E9987}" presName="sibTrans" presStyleLbl="sibTrans1D1" presStyleIdx="3" presStyleCnt="6"/>
      <dgm:spPr/>
      <dgm:t>
        <a:bodyPr/>
        <a:lstStyle/>
        <a:p>
          <a:endParaRPr lang="en-US"/>
        </a:p>
      </dgm:t>
    </dgm:pt>
    <dgm:pt modelId="{4F4E8EBB-9862-4333-92F7-39B249509B0C}" type="pres">
      <dgm:prSet presAssocID="{3CB0207E-32C4-4D89-80AD-3C4AC421FD7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ADED6-439F-47E2-8CA0-64C8E101FAFE}" type="pres">
      <dgm:prSet presAssocID="{3CB0207E-32C4-4D89-80AD-3C4AC421FD77}" presName="spNode" presStyleCnt="0"/>
      <dgm:spPr/>
    </dgm:pt>
    <dgm:pt modelId="{E950E160-486D-42B7-B491-E913E8B5DC8E}" type="pres">
      <dgm:prSet presAssocID="{EAAB6E12-5660-4904-B3EE-6BD0BE62BA9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54C3752E-7ACA-467C-BFE5-DAD462B175D1}" type="pres">
      <dgm:prSet presAssocID="{14030884-B9CB-4C6C-BF8D-8BA1A7B926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AC9AE-AEF5-4A52-90BD-9A8754B7411F}" type="pres">
      <dgm:prSet presAssocID="{14030884-B9CB-4C6C-BF8D-8BA1A7B926B8}" presName="spNode" presStyleCnt="0"/>
      <dgm:spPr/>
    </dgm:pt>
    <dgm:pt modelId="{91362A4A-16F3-4380-8FB6-FBD78AB8C30E}" type="pres">
      <dgm:prSet presAssocID="{2BDEB9A6-0571-4672-B29D-D0B50BFAA03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7F7188BF-4D8A-427A-AF66-FF9B35A8C003}" type="presOf" srcId="{C693F625-5A83-4035-A7E7-8DBCBB06E161}" destId="{0432E84D-B563-493F-96D8-D77A74FDEB64}" srcOrd="0" destOrd="0" presId="urn:microsoft.com/office/officeart/2005/8/layout/cycle6"/>
    <dgm:cxn modelId="{E67C1A6C-E2AA-46DE-97F7-CD883B58FF5E}" srcId="{9B87DBEC-38CB-4958-B395-6CA9BA966EAB}" destId="{595438EC-CF62-4B84-BED3-EA9CDE389402}" srcOrd="2" destOrd="0" parTransId="{F1534006-A9AD-4796-9FD5-0120068CA7E1}" sibTransId="{CE5C69BB-ED90-4B62-A43F-BEF407719E02}"/>
    <dgm:cxn modelId="{D7DCA53A-EA2A-4AE2-929F-4317710C520A}" srcId="{9B87DBEC-38CB-4958-B395-6CA9BA966EAB}" destId="{C693F625-5A83-4035-A7E7-8DBCBB06E161}" srcOrd="0" destOrd="0" parTransId="{38BD2226-0046-40B2-9EAD-053EFD6F5CC6}" sibTransId="{49447DB3-F90B-4234-A901-E5182FC97FD9}"/>
    <dgm:cxn modelId="{E4165A4B-418A-4F5E-AA64-C4F8F80E8BEE}" type="presOf" srcId="{2BDEB9A6-0571-4672-B29D-D0B50BFAA03B}" destId="{91362A4A-16F3-4380-8FB6-FBD78AB8C30E}" srcOrd="0" destOrd="0" presId="urn:microsoft.com/office/officeart/2005/8/layout/cycle6"/>
    <dgm:cxn modelId="{215FCD58-3FEB-4D43-9DBB-37F0865E7608}" type="presOf" srcId="{A24405E0-4AB3-4D55-92A8-27085DE43766}" destId="{78C1867A-0784-4A61-B65A-28A060DECC84}" srcOrd="0" destOrd="0" presId="urn:microsoft.com/office/officeart/2005/8/layout/cycle6"/>
    <dgm:cxn modelId="{59E1BC9B-D67D-4B1F-8A85-14B825BB1455}" type="presOf" srcId="{595438EC-CF62-4B84-BED3-EA9CDE389402}" destId="{8E843D13-78BD-4830-8453-57201468144C}" srcOrd="0" destOrd="0" presId="urn:microsoft.com/office/officeart/2005/8/layout/cycle6"/>
    <dgm:cxn modelId="{7D126F01-035A-48E4-AA06-4960E7077082}" type="presOf" srcId="{A2E4E39F-051E-4236-A508-5597D50E9987}" destId="{009CE288-EB04-4B24-BC88-8C74F024336E}" srcOrd="0" destOrd="0" presId="urn:microsoft.com/office/officeart/2005/8/layout/cycle6"/>
    <dgm:cxn modelId="{F8B375E1-D6BC-44FD-894B-DC6EDA30C135}" type="presOf" srcId="{D8D67D1F-CBE0-42B8-B99F-D338962BD184}" destId="{FDEA75CD-D31B-424D-872D-019655FFBE44}" srcOrd="0" destOrd="0" presId="urn:microsoft.com/office/officeart/2005/8/layout/cycle6"/>
    <dgm:cxn modelId="{AC989B94-CC91-4359-9B0D-6E73AC0FBC80}" srcId="{9B87DBEC-38CB-4958-B395-6CA9BA966EAB}" destId="{3CB0207E-32C4-4D89-80AD-3C4AC421FD77}" srcOrd="4" destOrd="0" parTransId="{C66B65D0-AA9C-4FD3-BFB5-3946B4DF40BA}" sibTransId="{EAAB6E12-5660-4904-B3EE-6BD0BE62BA9C}"/>
    <dgm:cxn modelId="{6AB38C54-5D83-40D6-9100-276C564A96BF}" type="presOf" srcId="{49447DB3-F90B-4234-A901-E5182FC97FD9}" destId="{6CCEA240-DCB4-42CC-B8C1-7ECBC43D1854}" srcOrd="0" destOrd="0" presId="urn:microsoft.com/office/officeart/2005/8/layout/cycle6"/>
    <dgm:cxn modelId="{76DDC580-6977-496E-BA18-0247D968E0AE}" srcId="{9B87DBEC-38CB-4958-B395-6CA9BA966EAB}" destId="{A24405E0-4AB3-4D55-92A8-27085DE43766}" srcOrd="1" destOrd="0" parTransId="{60E9DFCD-F8D6-4A62-B7AC-1F5D3A1E9912}" sibTransId="{81386B4D-20CE-4D98-B685-F2CB50E1143D}"/>
    <dgm:cxn modelId="{30722190-9656-4CE5-9B43-47C339A2720D}" type="presOf" srcId="{EAAB6E12-5660-4904-B3EE-6BD0BE62BA9C}" destId="{E950E160-486D-42B7-B491-E913E8B5DC8E}" srcOrd="0" destOrd="0" presId="urn:microsoft.com/office/officeart/2005/8/layout/cycle6"/>
    <dgm:cxn modelId="{51E9DC33-0300-4A64-BD2A-ED5F30B9A7A7}" type="presOf" srcId="{9B87DBEC-38CB-4958-B395-6CA9BA966EAB}" destId="{A0A5F196-EB71-4FFA-84EB-D9BCF59764F5}" srcOrd="0" destOrd="0" presId="urn:microsoft.com/office/officeart/2005/8/layout/cycle6"/>
    <dgm:cxn modelId="{7EBAE0B9-76B8-4D68-A8E1-9B93BFA67F7A}" type="presOf" srcId="{14030884-B9CB-4C6C-BF8D-8BA1A7B926B8}" destId="{54C3752E-7ACA-467C-BFE5-DAD462B175D1}" srcOrd="0" destOrd="0" presId="urn:microsoft.com/office/officeart/2005/8/layout/cycle6"/>
    <dgm:cxn modelId="{B95F265C-3E23-499F-AFEB-1152F22EB86D}" srcId="{9B87DBEC-38CB-4958-B395-6CA9BA966EAB}" destId="{14030884-B9CB-4C6C-BF8D-8BA1A7B926B8}" srcOrd="5" destOrd="0" parTransId="{D431C006-088A-4710-9B86-E844B238B5AC}" sibTransId="{2BDEB9A6-0571-4672-B29D-D0B50BFAA03B}"/>
    <dgm:cxn modelId="{7295A3A1-9081-4B0D-AE8A-EDBC6D55B68D}" type="presOf" srcId="{3CB0207E-32C4-4D89-80AD-3C4AC421FD77}" destId="{4F4E8EBB-9862-4333-92F7-39B249509B0C}" srcOrd="0" destOrd="0" presId="urn:microsoft.com/office/officeart/2005/8/layout/cycle6"/>
    <dgm:cxn modelId="{0FD47A9F-2DA7-41F5-A39B-E6A20E9B4208}" srcId="{9B87DBEC-38CB-4958-B395-6CA9BA966EAB}" destId="{D8D67D1F-CBE0-42B8-B99F-D338962BD184}" srcOrd="3" destOrd="0" parTransId="{CC7455F9-A895-4A49-86F1-A9C3C9F95595}" sibTransId="{A2E4E39F-051E-4236-A508-5597D50E9987}"/>
    <dgm:cxn modelId="{B472C1A5-DE44-4EB5-8D04-DB9DB6E01B7A}" type="presOf" srcId="{81386B4D-20CE-4D98-B685-F2CB50E1143D}" destId="{FB618498-3589-4570-8A0E-37DE8A111F66}" srcOrd="0" destOrd="0" presId="urn:microsoft.com/office/officeart/2005/8/layout/cycle6"/>
    <dgm:cxn modelId="{903E5ADF-33DA-4085-A462-57981CB61DBB}" type="presOf" srcId="{CE5C69BB-ED90-4B62-A43F-BEF407719E02}" destId="{6FB63937-A59B-4FB1-8CD3-4C1D88F8A5E9}" srcOrd="0" destOrd="0" presId="urn:microsoft.com/office/officeart/2005/8/layout/cycle6"/>
    <dgm:cxn modelId="{D3C7983E-5C7F-4438-9A94-5C63B719E08A}" type="presParOf" srcId="{A0A5F196-EB71-4FFA-84EB-D9BCF59764F5}" destId="{0432E84D-B563-493F-96D8-D77A74FDEB64}" srcOrd="0" destOrd="0" presId="urn:microsoft.com/office/officeart/2005/8/layout/cycle6"/>
    <dgm:cxn modelId="{361E07DC-E0C5-4657-937F-1E0946B8D78A}" type="presParOf" srcId="{A0A5F196-EB71-4FFA-84EB-D9BCF59764F5}" destId="{5F7F0DD6-EA87-4BDA-97AA-587E753B1675}" srcOrd="1" destOrd="0" presId="urn:microsoft.com/office/officeart/2005/8/layout/cycle6"/>
    <dgm:cxn modelId="{163433AA-C361-4ACD-9C19-B601DF0E4DED}" type="presParOf" srcId="{A0A5F196-EB71-4FFA-84EB-D9BCF59764F5}" destId="{6CCEA240-DCB4-42CC-B8C1-7ECBC43D1854}" srcOrd="2" destOrd="0" presId="urn:microsoft.com/office/officeart/2005/8/layout/cycle6"/>
    <dgm:cxn modelId="{C3488630-F05C-43A3-8C71-55CB891E5238}" type="presParOf" srcId="{A0A5F196-EB71-4FFA-84EB-D9BCF59764F5}" destId="{78C1867A-0784-4A61-B65A-28A060DECC84}" srcOrd="3" destOrd="0" presId="urn:microsoft.com/office/officeart/2005/8/layout/cycle6"/>
    <dgm:cxn modelId="{4D848B35-BB73-4A4E-91A2-D5D6928AC072}" type="presParOf" srcId="{A0A5F196-EB71-4FFA-84EB-D9BCF59764F5}" destId="{8A01EF3A-5652-41F5-B12D-3C7DC7ECB3E6}" srcOrd="4" destOrd="0" presId="urn:microsoft.com/office/officeart/2005/8/layout/cycle6"/>
    <dgm:cxn modelId="{4AC90D1D-A327-466B-8E87-4CEB421D0993}" type="presParOf" srcId="{A0A5F196-EB71-4FFA-84EB-D9BCF59764F5}" destId="{FB618498-3589-4570-8A0E-37DE8A111F66}" srcOrd="5" destOrd="0" presId="urn:microsoft.com/office/officeart/2005/8/layout/cycle6"/>
    <dgm:cxn modelId="{B05B33DE-E5E2-4E63-8623-B6AF6F121630}" type="presParOf" srcId="{A0A5F196-EB71-4FFA-84EB-D9BCF59764F5}" destId="{8E843D13-78BD-4830-8453-57201468144C}" srcOrd="6" destOrd="0" presId="urn:microsoft.com/office/officeart/2005/8/layout/cycle6"/>
    <dgm:cxn modelId="{8D2C9A32-1064-463C-B0D6-BD2B49AFB30A}" type="presParOf" srcId="{A0A5F196-EB71-4FFA-84EB-D9BCF59764F5}" destId="{88147AEC-B234-4D5B-A1FC-FDFF1829AD69}" srcOrd="7" destOrd="0" presId="urn:microsoft.com/office/officeart/2005/8/layout/cycle6"/>
    <dgm:cxn modelId="{1FE91B24-DFB7-4484-A8D1-95DB4D214C85}" type="presParOf" srcId="{A0A5F196-EB71-4FFA-84EB-D9BCF59764F5}" destId="{6FB63937-A59B-4FB1-8CD3-4C1D88F8A5E9}" srcOrd="8" destOrd="0" presId="urn:microsoft.com/office/officeart/2005/8/layout/cycle6"/>
    <dgm:cxn modelId="{22DACD80-0764-4468-A1B5-51A680874B1F}" type="presParOf" srcId="{A0A5F196-EB71-4FFA-84EB-D9BCF59764F5}" destId="{FDEA75CD-D31B-424D-872D-019655FFBE44}" srcOrd="9" destOrd="0" presId="urn:microsoft.com/office/officeart/2005/8/layout/cycle6"/>
    <dgm:cxn modelId="{A9741EC7-059C-474E-BDAD-5EF098763704}" type="presParOf" srcId="{A0A5F196-EB71-4FFA-84EB-D9BCF59764F5}" destId="{F61C4317-86A5-45F8-BAE7-BA6A03884660}" srcOrd="10" destOrd="0" presId="urn:microsoft.com/office/officeart/2005/8/layout/cycle6"/>
    <dgm:cxn modelId="{99DD0131-A716-4EAB-9F07-190A7BE8BEA3}" type="presParOf" srcId="{A0A5F196-EB71-4FFA-84EB-D9BCF59764F5}" destId="{009CE288-EB04-4B24-BC88-8C74F024336E}" srcOrd="11" destOrd="0" presId="urn:microsoft.com/office/officeart/2005/8/layout/cycle6"/>
    <dgm:cxn modelId="{9E2878CD-7911-4E03-9D8B-210F17C18F66}" type="presParOf" srcId="{A0A5F196-EB71-4FFA-84EB-D9BCF59764F5}" destId="{4F4E8EBB-9862-4333-92F7-39B249509B0C}" srcOrd="12" destOrd="0" presId="urn:microsoft.com/office/officeart/2005/8/layout/cycle6"/>
    <dgm:cxn modelId="{00ABB328-B62E-4189-B4DF-F4FDF331EFE8}" type="presParOf" srcId="{A0A5F196-EB71-4FFA-84EB-D9BCF59764F5}" destId="{D81ADED6-439F-47E2-8CA0-64C8E101FAFE}" srcOrd="13" destOrd="0" presId="urn:microsoft.com/office/officeart/2005/8/layout/cycle6"/>
    <dgm:cxn modelId="{40DD84EF-CF70-4651-91D4-160450F80D05}" type="presParOf" srcId="{A0A5F196-EB71-4FFA-84EB-D9BCF59764F5}" destId="{E950E160-486D-42B7-B491-E913E8B5DC8E}" srcOrd="14" destOrd="0" presId="urn:microsoft.com/office/officeart/2005/8/layout/cycle6"/>
    <dgm:cxn modelId="{34173DB4-CB30-474D-BE69-F2B4B7F4FD63}" type="presParOf" srcId="{A0A5F196-EB71-4FFA-84EB-D9BCF59764F5}" destId="{54C3752E-7ACA-467C-BFE5-DAD462B175D1}" srcOrd="15" destOrd="0" presId="urn:microsoft.com/office/officeart/2005/8/layout/cycle6"/>
    <dgm:cxn modelId="{2DAA1420-7ABB-43A2-BC4D-8FADC0E2C7E3}" type="presParOf" srcId="{A0A5F196-EB71-4FFA-84EB-D9BCF59764F5}" destId="{C48AC9AE-AEF5-4A52-90BD-9A8754B7411F}" srcOrd="16" destOrd="0" presId="urn:microsoft.com/office/officeart/2005/8/layout/cycle6"/>
    <dgm:cxn modelId="{2201CA36-A43C-44AC-B345-98A188BBA099}" type="presParOf" srcId="{A0A5F196-EB71-4FFA-84EB-D9BCF59764F5}" destId="{91362A4A-16F3-4380-8FB6-FBD78AB8C30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0D616-0396-4729-BF58-45C8FC02D6D9}" type="doc">
      <dgm:prSet loTypeId="urn:microsoft.com/office/officeart/2005/8/layout/chart3" loCatId="relationship" qsTypeId="urn:microsoft.com/office/officeart/2005/8/quickstyle/simple5" qsCatId="simple" csTypeId="urn:microsoft.com/office/officeart/2005/8/colors/accent6_5" csCatId="accent6" phldr="1"/>
      <dgm:spPr/>
    </dgm:pt>
    <dgm:pt modelId="{FEF6B297-456F-4041-A67B-26DE0E88B9BE}">
      <dgm:prSet phldrT="[Text]"/>
      <dgm:spPr/>
      <dgm:t>
        <a:bodyPr/>
        <a:lstStyle/>
        <a:p>
          <a:r>
            <a:rPr lang="en-US" dirty="0" smtClean="0"/>
            <a:t>C1 10%</a:t>
          </a:r>
          <a:endParaRPr lang="en-US" dirty="0"/>
        </a:p>
      </dgm:t>
    </dgm:pt>
    <dgm:pt modelId="{0AC1DB06-0840-4D88-8BDF-5BCE85943FFA}" type="parTrans" cxnId="{9C93100C-C31F-43C5-9E8B-411A75E5D25D}">
      <dgm:prSet/>
      <dgm:spPr/>
      <dgm:t>
        <a:bodyPr/>
        <a:lstStyle/>
        <a:p>
          <a:endParaRPr lang="en-US"/>
        </a:p>
      </dgm:t>
    </dgm:pt>
    <dgm:pt modelId="{FC5EB55A-AB11-499B-8B41-9F6108C213C1}" type="sibTrans" cxnId="{9C93100C-C31F-43C5-9E8B-411A75E5D25D}">
      <dgm:prSet/>
      <dgm:spPr/>
      <dgm:t>
        <a:bodyPr/>
        <a:lstStyle/>
        <a:p>
          <a:endParaRPr lang="en-US"/>
        </a:p>
      </dgm:t>
    </dgm:pt>
    <dgm:pt modelId="{754DF974-FADB-4172-93E8-55E4788F96B6}">
      <dgm:prSet phldrT="[Text]"/>
      <dgm:spPr/>
      <dgm:t>
        <a:bodyPr/>
        <a:lstStyle/>
        <a:p>
          <a:r>
            <a:rPr lang="en-US" dirty="0" smtClean="0"/>
            <a:t>C2 18%</a:t>
          </a:r>
          <a:endParaRPr lang="en-US" dirty="0"/>
        </a:p>
      </dgm:t>
    </dgm:pt>
    <dgm:pt modelId="{2FB063AF-2CCF-4FBA-8FEA-31B7D1BE42EE}" type="parTrans" cxnId="{FF31C862-CA2D-4B76-993D-7CCBF25EA1CA}">
      <dgm:prSet/>
      <dgm:spPr/>
      <dgm:t>
        <a:bodyPr/>
        <a:lstStyle/>
        <a:p>
          <a:endParaRPr lang="en-US"/>
        </a:p>
      </dgm:t>
    </dgm:pt>
    <dgm:pt modelId="{E864021C-12F9-49EB-8493-3415F662D148}" type="sibTrans" cxnId="{FF31C862-CA2D-4B76-993D-7CCBF25EA1CA}">
      <dgm:prSet/>
      <dgm:spPr/>
      <dgm:t>
        <a:bodyPr/>
        <a:lstStyle/>
        <a:p>
          <a:endParaRPr lang="en-US"/>
        </a:p>
      </dgm:t>
    </dgm:pt>
    <dgm:pt modelId="{87B3114B-ECA4-4F7B-B995-C2D62F982B47}">
      <dgm:prSet phldrT="[Text]"/>
      <dgm:spPr/>
      <dgm:t>
        <a:bodyPr/>
        <a:lstStyle/>
        <a:p>
          <a:r>
            <a:rPr lang="en-US" dirty="0" smtClean="0"/>
            <a:t>C3 10%</a:t>
          </a:r>
          <a:endParaRPr lang="en-US" dirty="0"/>
        </a:p>
      </dgm:t>
    </dgm:pt>
    <dgm:pt modelId="{B6E7C2EC-AF58-4791-9F68-6B4372B4FC8F}" type="parTrans" cxnId="{E098F436-7528-41EC-A1DF-BAE72CAD532E}">
      <dgm:prSet/>
      <dgm:spPr/>
      <dgm:t>
        <a:bodyPr/>
        <a:lstStyle/>
        <a:p>
          <a:endParaRPr lang="en-US"/>
        </a:p>
      </dgm:t>
    </dgm:pt>
    <dgm:pt modelId="{F8BF2A3C-8EEF-4B6A-B3F0-DCB208CED54A}" type="sibTrans" cxnId="{E098F436-7528-41EC-A1DF-BAE72CAD532E}">
      <dgm:prSet/>
      <dgm:spPr/>
      <dgm:t>
        <a:bodyPr/>
        <a:lstStyle/>
        <a:p>
          <a:endParaRPr lang="en-US"/>
        </a:p>
      </dgm:t>
    </dgm:pt>
    <dgm:pt modelId="{5520C9EE-A6F0-41C3-81F8-7E744E78F192}">
      <dgm:prSet phldrT="[Text]"/>
      <dgm:spPr/>
      <dgm:t>
        <a:bodyPr/>
        <a:lstStyle/>
        <a:p>
          <a:r>
            <a:rPr lang="en-US" dirty="0" smtClean="0"/>
            <a:t>C4 12%</a:t>
          </a:r>
          <a:endParaRPr lang="en-US" dirty="0"/>
        </a:p>
      </dgm:t>
    </dgm:pt>
    <dgm:pt modelId="{6920C865-09FC-4379-A0FB-6970BC6C856B}" type="parTrans" cxnId="{194EBD29-82B8-4D72-A71D-DC9E7E06849C}">
      <dgm:prSet/>
      <dgm:spPr/>
      <dgm:t>
        <a:bodyPr/>
        <a:lstStyle/>
        <a:p>
          <a:endParaRPr lang="en-US"/>
        </a:p>
      </dgm:t>
    </dgm:pt>
    <dgm:pt modelId="{2D9482B7-E4E1-405D-808B-DBCB1A9070C9}" type="sibTrans" cxnId="{194EBD29-82B8-4D72-A71D-DC9E7E06849C}">
      <dgm:prSet/>
      <dgm:spPr/>
      <dgm:t>
        <a:bodyPr/>
        <a:lstStyle/>
        <a:p>
          <a:endParaRPr lang="en-US"/>
        </a:p>
      </dgm:t>
    </dgm:pt>
    <dgm:pt modelId="{7C5EB28D-3CE2-4854-BE29-EB0377575993}">
      <dgm:prSet phldrT="[Text]"/>
      <dgm:spPr/>
      <dgm:t>
        <a:bodyPr/>
        <a:lstStyle/>
        <a:p>
          <a:r>
            <a:rPr lang="en-US" dirty="0" smtClean="0"/>
            <a:t>C5 15%</a:t>
          </a:r>
          <a:endParaRPr lang="en-US" dirty="0"/>
        </a:p>
      </dgm:t>
    </dgm:pt>
    <dgm:pt modelId="{586421D5-12ED-4A6C-B866-A7ACB52B57C5}" type="parTrans" cxnId="{7E6A0BEA-D7CC-4951-B710-6DA6C55C999D}">
      <dgm:prSet/>
      <dgm:spPr/>
      <dgm:t>
        <a:bodyPr/>
        <a:lstStyle/>
        <a:p>
          <a:endParaRPr lang="en-US"/>
        </a:p>
      </dgm:t>
    </dgm:pt>
    <dgm:pt modelId="{D2D9DB11-1730-4BBF-85C4-C64CCB649579}" type="sibTrans" cxnId="{7E6A0BEA-D7CC-4951-B710-6DA6C55C999D}">
      <dgm:prSet/>
      <dgm:spPr/>
      <dgm:t>
        <a:bodyPr/>
        <a:lstStyle/>
        <a:p>
          <a:endParaRPr lang="en-US"/>
        </a:p>
      </dgm:t>
    </dgm:pt>
    <dgm:pt modelId="{3CF00424-E663-4E48-BB25-6C0C3337AD9F}">
      <dgm:prSet phldrT="[Text]"/>
      <dgm:spPr/>
      <dgm:t>
        <a:bodyPr/>
        <a:lstStyle/>
        <a:p>
          <a:r>
            <a:rPr lang="en-US" dirty="0" smtClean="0"/>
            <a:t>C6 20%</a:t>
          </a:r>
          <a:endParaRPr lang="en-US" dirty="0"/>
        </a:p>
      </dgm:t>
    </dgm:pt>
    <dgm:pt modelId="{C5F7C58F-97DF-4039-817B-85C3F2E0BA08}" type="parTrans" cxnId="{A5CD0DFE-50FE-45E2-9285-3AE8B711E685}">
      <dgm:prSet/>
      <dgm:spPr/>
      <dgm:t>
        <a:bodyPr/>
        <a:lstStyle/>
        <a:p>
          <a:endParaRPr lang="en-US"/>
        </a:p>
      </dgm:t>
    </dgm:pt>
    <dgm:pt modelId="{01F1871D-96E1-4C08-8485-3101B8C455D5}" type="sibTrans" cxnId="{A5CD0DFE-50FE-45E2-9285-3AE8B711E685}">
      <dgm:prSet/>
      <dgm:spPr/>
      <dgm:t>
        <a:bodyPr/>
        <a:lstStyle/>
        <a:p>
          <a:endParaRPr lang="en-US"/>
        </a:p>
      </dgm:t>
    </dgm:pt>
    <dgm:pt modelId="{95F9C05C-466D-4CA3-95DC-26C21CD0DC6B}">
      <dgm:prSet phldrT="[Text]"/>
      <dgm:spPr/>
      <dgm:t>
        <a:bodyPr/>
        <a:lstStyle/>
        <a:p>
          <a:r>
            <a:rPr lang="en-US" dirty="0" smtClean="0"/>
            <a:t>C7 15%</a:t>
          </a:r>
          <a:endParaRPr lang="en-US" dirty="0"/>
        </a:p>
      </dgm:t>
    </dgm:pt>
    <dgm:pt modelId="{6A867810-6AB0-44E9-9806-F77811886E0D}" type="parTrans" cxnId="{86148DAB-F38D-4BE8-A8C6-B5CD9DAC3D79}">
      <dgm:prSet/>
      <dgm:spPr/>
      <dgm:t>
        <a:bodyPr/>
        <a:lstStyle/>
        <a:p>
          <a:endParaRPr lang="en-US"/>
        </a:p>
      </dgm:t>
    </dgm:pt>
    <dgm:pt modelId="{D04759B9-60A3-41FF-A5C1-50EE1AFD297B}" type="sibTrans" cxnId="{86148DAB-F38D-4BE8-A8C6-B5CD9DAC3D79}">
      <dgm:prSet/>
      <dgm:spPr/>
      <dgm:t>
        <a:bodyPr/>
        <a:lstStyle/>
        <a:p>
          <a:endParaRPr lang="en-US"/>
        </a:p>
      </dgm:t>
    </dgm:pt>
    <dgm:pt modelId="{2BB8414A-3042-49AE-B84C-D92606BE606E}" type="pres">
      <dgm:prSet presAssocID="{6850D616-0396-4729-BF58-45C8FC02D6D9}" presName="compositeShape" presStyleCnt="0">
        <dgm:presLayoutVars>
          <dgm:chMax val="7"/>
          <dgm:dir/>
          <dgm:resizeHandles val="exact"/>
        </dgm:presLayoutVars>
      </dgm:prSet>
      <dgm:spPr/>
    </dgm:pt>
    <dgm:pt modelId="{99EAF33A-2C86-4476-AC6D-2C669F919BD3}" type="pres">
      <dgm:prSet presAssocID="{6850D616-0396-4729-BF58-45C8FC02D6D9}" presName="wedge1" presStyleLbl="node1" presStyleIdx="0" presStyleCnt="7" custScaleX="70021" custScaleY="78075" custLinFactNeighborX="-2292" custLinFactNeighborY="4585"/>
      <dgm:spPr/>
      <dgm:t>
        <a:bodyPr/>
        <a:lstStyle/>
        <a:p>
          <a:endParaRPr lang="en-US"/>
        </a:p>
      </dgm:t>
    </dgm:pt>
    <dgm:pt modelId="{56B95374-93ED-45F3-9E31-7B7C3E0FAA9A}" type="pres">
      <dgm:prSet presAssocID="{6850D616-0396-4729-BF58-45C8FC02D6D9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CA556-CBDE-4FDB-8055-E0EFF20DA298}" type="pres">
      <dgm:prSet presAssocID="{6850D616-0396-4729-BF58-45C8FC02D6D9}" presName="wedge2" presStyleLbl="node1" presStyleIdx="1" presStyleCnt="7" custScaleX="117367" custScaleY="112629"/>
      <dgm:spPr/>
      <dgm:t>
        <a:bodyPr/>
        <a:lstStyle/>
        <a:p>
          <a:endParaRPr lang="en-US"/>
        </a:p>
      </dgm:t>
    </dgm:pt>
    <dgm:pt modelId="{133B1C64-F078-423C-8E72-579B6CCAA75B}" type="pres">
      <dgm:prSet presAssocID="{6850D616-0396-4729-BF58-45C8FC02D6D9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C8C67-C683-43C3-B4D4-77580AAD13D2}" type="pres">
      <dgm:prSet presAssocID="{6850D616-0396-4729-BF58-45C8FC02D6D9}" presName="wedge3" presStyleLbl="node1" presStyleIdx="2" presStyleCnt="7" custScaleX="75188" custScaleY="77175" custLinFactNeighborX="458"/>
      <dgm:spPr/>
      <dgm:t>
        <a:bodyPr/>
        <a:lstStyle/>
        <a:p>
          <a:endParaRPr lang="en-US"/>
        </a:p>
      </dgm:t>
    </dgm:pt>
    <dgm:pt modelId="{FA88D5C8-6EB6-47BB-BC83-05BDA4B01A5F}" type="pres">
      <dgm:prSet presAssocID="{6850D616-0396-4729-BF58-45C8FC02D6D9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03D7D-725E-43CF-B6AC-5AA272CF5921}" type="pres">
      <dgm:prSet presAssocID="{6850D616-0396-4729-BF58-45C8FC02D6D9}" presName="wedge4" presStyleLbl="node1" presStyleIdx="3" presStyleCnt="7" custScaleX="95360" custScaleY="84510"/>
      <dgm:spPr/>
      <dgm:t>
        <a:bodyPr/>
        <a:lstStyle/>
        <a:p>
          <a:endParaRPr lang="en-US"/>
        </a:p>
      </dgm:t>
    </dgm:pt>
    <dgm:pt modelId="{3437A5E3-5B83-4575-8B8A-44257C83C908}" type="pres">
      <dgm:prSet presAssocID="{6850D616-0396-4729-BF58-45C8FC02D6D9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ACC3F-2197-4BBA-B104-EC9BADDB20F1}" type="pres">
      <dgm:prSet presAssocID="{6850D616-0396-4729-BF58-45C8FC02D6D9}" presName="wedge5" presStyleLbl="node1" presStyleIdx="4" presStyleCnt="7"/>
      <dgm:spPr/>
      <dgm:t>
        <a:bodyPr/>
        <a:lstStyle/>
        <a:p>
          <a:endParaRPr lang="en-US"/>
        </a:p>
      </dgm:t>
    </dgm:pt>
    <dgm:pt modelId="{BCDD4168-82D8-4A72-9F2B-0CF6DFDC992C}" type="pres">
      <dgm:prSet presAssocID="{6850D616-0396-4729-BF58-45C8FC02D6D9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E6DDD-B3EF-48F4-9875-400A3107506B}" type="pres">
      <dgm:prSet presAssocID="{6850D616-0396-4729-BF58-45C8FC02D6D9}" presName="wedge6" presStyleLbl="node1" presStyleIdx="5" presStyleCnt="7" custScaleX="121951" custScaleY="108044"/>
      <dgm:spPr/>
      <dgm:t>
        <a:bodyPr/>
        <a:lstStyle/>
        <a:p>
          <a:endParaRPr lang="en-US"/>
        </a:p>
      </dgm:t>
    </dgm:pt>
    <dgm:pt modelId="{27513E18-1D12-46C0-95C5-FB69DA37466D}" type="pres">
      <dgm:prSet presAssocID="{6850D616-0396-4729-BF58-45C8FC02D6D9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B415-ABC5-4D02-944D-28B1D7251CA5}" type="pres">
      <dgm:prSet presAssocID="{6850D616-0396-4729-BF58-45C8FC02D6D9}" presName="wedge7" presStyleLbl="node1" presStyleIdx="6" presStyleCnt="7"/>
      <dgm:spPr/>
      <dgm:t>
        <a:bodyPr/>
        <a:lstStyle/>
        <a:p>
          <a:endParaRPr lang="en-US"/>
        </a:p>
      </dgm:t>
    </dgm:pt>
    <dgm:pt modelId="{4EF97990-9F0E-4DB8-8994-8F710F33E5E8}" type="pres">
      <dgm:prSet presAssocID="{6850D616-0396-4729-BF58-45C8FC02D6D9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3C58A-8E65-4BE4-8A8F-8AA7250CD234}" type="presOf" srcId="{87B3114B-ECA4-4F7B-B995-C2D62F982B47}" destId="{71FC8C67-C683-43C3-B4D4-77580AAD13D2}" srcOrd="0" destOrd="0" presId="urn:microsoft.com/office/officeart/2005/8/layout/chart3"/>
    <dgm:cxn modelId="{FF31C862-CA2D-4B76-993D-7CCBF25EA1CA}" srcId="{6850D616-0396-4729-BF58-45C8FC02D6D9}" destId="{754DF974-FADB-4172-93E8-55E4788F96B6}" srcOrd="1" destOrd="0" parTransId="{2FB063AF-2CCF-4FBA-8FEA-31B7D1BE42EE}" sibTransId="{E864021C-12F9-49EB-8493-3415F662D148}"/>
    <dgm:cxn modelId="{9C93100C-C31F-43C5-9E8B-411A75E5D25D}" srcId="{6850D616-0396-4729-BF58-45C8FC02D6D9}" destId="{FEF6B297-456F-4041-A67B-26DE0E88B9BE}" srcOrd="0" destOrd="0" parTransId="{0AC1DB06-0840-4D88-8BDF-5BCE85943FFA}" sibTransId="{FC5EB55A-AB11-499B-8B41-9F6108C213C1}"/>
    <dgm:cxn modelId="{1C2CF3CC-1010-4F5F-825C-CA65D6F78CB4}" type="presOf" srcId="{FEF6B297-456F-4041-A67B-26DE0E88B9BE}" destId="{56B95374-93ED-45F3-9E31-7B7C3E0FAA9A}" srcOrd="1" destOrd="0" presId="urn:microsoft.com/office/officeart/2005/8/layout/chart3"/>
    <dgm:cxn modelId="{86148DAB-F38D-4BE8-A8C6-B5CD9DAC3D79}" srcId="{6850D616-0396-4729-BF58-45C8FC02D6D9}" destId="{95F9C05C-466D-4CA3-95DC-26C21CD0DC6B}" srcOrd="6" destOrd="0" parTransId="{6A867810-6AB0-44E9-9806-F77811886E0D}" sibTransId="{D04759B9-60A3-41FF-A5C1-50EE1AFD297B}"/>
    <dgm:cxn modelId="{7E6A0BEA-D7CC-4951-B710-6DA6C55C999D}" srcId="{6850D616-0396-4729-BF58-45C8FC02D6D9}" destId="{7C5EB28D-3CE2-4854-BE29-EB0377575993}" srcOrd="4" destOrd="0" parTransId="{586421D5-12ED-4A6C-B866-A7ACB52B57C5}" sibTransId="{D2D9DB11-1730-4BBF-85C4-C64CCB649579}"/>
    <dgm:cxn modelId="{E098F436-7528-41EC-A1DF-BAE72CAD532E}" srcId="{6850D616-0396-4729-BF58-45C8FC02D6D9}" destId="{87B3114B-ECA4-4F7B-B995-C2D62F982B47}" srcOrd="2" destOrd="0" parTransId="{B6E7C2EC-AF58-4791-9F68-6B4372B4FC8F}" sibTransId="{F8BF2A3C-8EEF-4B6A-B3F0-DCB208CED54A}"/>
    <dgm:cxn modelId="{61E01B51-1D68-4646-A8FF-ACE1A37FFF41}" type="presOf" srcId="{5520C9EE-A6F0-41C3-81F8-7E744E78F192}" destId="{42B03D7D-725E-43CF-B6AC-5AA272CF5921}" srcOrd="0" destOrd="0" presId="urn:microsoft.com/office/officeart/2005/8/layout/chart3"/>
    <dgm:cxn modelId="{93009722-4983-4F0E-9A51-D0E273CE3FD8}" type="presOf" srcId="{6850D616-0396-4729-BF58-45C8FC02D6D9}" destId="{2BB8414A-3042-49AE-B84C-D92606BE606E}" srcOrd="0" destOrd="0" presId="urn:microsoft.com/office/officeart/2005/8/layout/chart3"/>
    <dgm:cxn modelId="{6BC084C6-64D7-4219-9A58-61B9FD648257}" type="presOf" srcId="{3CF00424-E663-4E48-BB25-6C0C3337AD9F}" destId="{27513E18-1D12-46C0-95C5-FB69DA37466D}" srcOrd="1" destOrd="0" presId="urn:microsoft.com/office/officeart/2005/8/layout/chart3"/>
    <dgm:cxn modelId="{FC39060F-E549-4D81-9F65-C478D7F187A3}" type="presOf" srcId="{95F9C05C-466D-4CA3-95DC-26C21CD0DC6B}" destId="{6830B415-ABC5-4D02-944D-28B1D7251CA5}" srcOrd="0" destOrd="0" presId="urn:microsoft.com/office/officeart/2005/8/layout/chart3"/>
    <dgm:cxn modelId="{FCE156EC-DCAB-497B-82DE-35FA674FCC6B}" type="presOf" srcId="{95F9C05C-466D-4CA3-95DC-26C21CD0DC6B}" destId="{4EF97990-9F0E-4DB8-8994-8F710F33E5E8}" srcOrd="1" destOrd="0" presId="urn:microsoft.com/office/officeart/2005/8/layout/chart3"/>
    <dgm:cxn modelId="{8C0919D4-F778-472C-B686-B4031004C94A}" type="presOf" srcId="{7C5EB28D-3CE2-4854-BE29-EB0377575993}" destId="{BCDD4168-82D8-4A72-9F2B-0CF6DFDC992C}" srcOrd="1" destOrd="0" presId="urn:microsoft.com/office/officeart/2005/8/layout/chart3"/>
    <dgm:cxn modelId="{1BC67E58-1E08-4065-858A-CBD2A7E61024}" type="presOf" srcId="{87B3114B-ECA4-4F7B-B995-C2D62F982B47}" destId="{FA88D5C8-6EB6-47BB-BC83-05BDA4B01A5F}" srcOrd="1" destOrd="0" presId="urn:microsoft.com/office/officeart/2005/8/layout/chart3"/>
    <dgm:cxn modelId="{0B6E138F-4415-4F16-A35F-D0F7F2BFFC00}" type="presOf" srcId="{FEF6B297-456F-4041-A67B-26DE0E88B9BE}" destId="{99EAF33A-2C86-4476-AC6D-2C669F919BD3}" srcOrd="0" destOrd="0" presId="urn:microsoft.com/office/officeart/2005/8/layout/chart3"/>
    <dgm:cxn modelId="{0AFB3F5A-A434-4CD4-BF3C-7CD04F5F2DB2}" type="presOf" srcId="{754DF974-FADB-4172-93E8-55E4788F96B6}" destId="{133B1C64-F078-423C-8E72-579B6CCAA75B}" srcOrd="1" destOrd="0" presId="urn:microsoft.com/office/officeart/2005/8/layout/chart3"/>
    <dgm:cxn modelId="{A5CD0DFE-50FE-45E2-9285-3AE8B711E685}" srcId="{6850D616-0396-4729-BF58-45C8FC02D6D9}" destId="{3CF00424-E663-4E48-BB25-6C0C3337AD9F}" srcOrd="5" destOrd="0" parTransId="{C5F7C58F-97DF-4039-817B-85C3F2E0BA08}" sibTransId="{01F1871D-96E1-4C08-8485-3101B8C455D5}"/>
    <dgm:cxn modelId="{940BC38F-7E1C-4B98-B352-17B842CDF844}" type="presOf" srcId="{3CF00424-E663-4E48-BB25-6C0C3337AD9F}" destId="{DAAE6DDD-B3EF-48F4-9875-400A3107506B}" srcOrd="0" destOrd="0" presId="urn:microsoft.com/office/officeart/2005/8/layout/chart3"/>
    <dgm:cxn modelId="{194EBD29-82B8-4D72-A71D-DC9E7E06849C}" srcId="{6850D616-0396-4729-BF58-45C8FC02D6D9}" destId="{5520C9EE-A6F0-41C3-81F8-7E744E78F192}" srcOrd="3" destOrd="0" parTransId="{6920C865-09FC-4379-A0FB-6970BC6C856B}" sibTransId="{2D9482B7-E4E1-405D-808B-DBCB1A9070C9}"/>
    <dgm:cxn modelId="{D19E5F93-5E30-4A30-88CB-B21247AA34B2}" type="presOf" srcId="{754DF974-FADB-4172-93E8-55E4788F96B6}" destId="{B90CA556-CBDE-4FDB-8055-E0EFF20DA298}" srcOrd="0" destOrd="0" presId="urn:microsoft.com/office/officeart/2005/8/layout/chart3"/>
    <dgm:cxn modelId="{E97F64AF-F300-4A2B-9B74-C428AFFF1427}" type="presOf" srcId="{5520C9EE-A6F0-41C3-81F8-7E744E78F192}" destId="{3437A5E3-5B83-4575-8B8A-44257C83C908}" srcOrd="1" destOrd="0" presId="urn:microsoft.com/office/officeart/2005/8/layout/chart3"/>
    <dgm:cxn modelId="{80FC9710-A0C6-4345-8BB1-908D0E5660EF}" type="presOf" srcId="{7C5EB28D-3CE2-4854-BE29-EB0377575993}" destId="{36FACC3F-2197-4BBA-B104-EC9BADDB20F1}" srcOrd="0" destOrd="0" presId="urn:microsoft.com/office/officeart/2005/8/layout/chart3"/>
    <dgm:cxn modelId="{B17D0A41-807F-4A89-9DE2-1102765FA0DD}" type="presParOf" srcId="{2BB8414A-3042-49AE-B84C-D92606BE606E}" destId="{99EAF33A-2C86-4476-AC6D-2C669F919BD3}" srcOrd="0" destOrd="0" presId="urn:microsoft.com/office/officeart/2005/8/layout/chart3"/>
    <dgm:cxn modelId="{4A9D0759-0139-426D-B6B5-7A78DCECAF3E}" type="presParOf" srcId="{2BB8414A-3042-49AE-B84C-D92606BE606E}" destId="{56B95374-93ED-45F3-9E31-7B7C3E0FAA9A}" srcOrd="1" destOrd="0" presId="urn:microsoft.com/office/officeart/2005/8/layout/chart3"/>
    <dgm:cxn modelId="{C33FA474-51E0-45FB-967F-2FB3595859EF}" type="presParOf" srcId="{2BB8414A-3042-49AE-B84C-D92606BE606E}" destId="{B90CA556-CBDE-4FDB-8055-E0EFF20DA298}" srcOrd="2" destOrd="0" presId="urn:microsoft.com/office/officeart/2005/8/layout/chart3"/>
    <dgm:cxn modelId="{8EE7FA4A-0C2D-4348-989F-EDADDBC39C84}" type="presParOf" srcId="{2BB8414A-3042-49AE-B84C-D92606BE606E}" destId="{133B1C64-F078-423C-8E72-579B6CCAA75B}" srcOrd="3" destOrd="0" presId="urn:microsoft.com/office/officeart/2005/8/layout/chart3"/>
    <dgm:cxn modelId="{5772E4C6-C7A3-46CF-AA02-219BFD400EE0}" type="presParOf" srcId="{2BB8414A-3042-49AE-B84C-D92606BE606E}" destId="{71FC8C67-C683-43C3-B4D4-77580AAD13D2}" srcOrd="4" destOrd="0" presId="urn:microsoft.com/office/officeart/2005/8/layout/chart3"/>
    <dgm:cxn modelId="{3C36B65D-E3E2-499E-B493-8045EDA74159}" type="presParOf" srcId="{2BB8414A-3042-49AE-B84C-D92606BE606E}" destId="{FA88D5C8-6EB6-47BB-BC83-05BDA4B01A5F}" srcOrd="5" destOrd="0" presId="urn:microsoft.com/office/officeart/2005/8/layout/chart3"/>
    <dgm:cxn modelId="{EEF04A17-3C53-4524-BDC7-C0F4B413619E}" type="presParOf" srcId="{2BB8414A-3042-49AE-B84C-D92606BE606E}" destId="{42B03D7D-725E-43CF-B6AC-5AA272CF5921}" srcOrd="6" destOrd="0" presId="urn:microsoft.com/office/officeart/2005/8/layout/chart3"/>
    <dgm:cxn modelId="{B4F59481-1CAD-43E4-A372-01FC19DB696F}" type="presParOf" srcId="{2BB8414A-3042-49AE-B84C-D92606BE606E}" destId="{3437A5E3-5B83-4575-8B8A-44257C83C908}" srcOrd="7" destOrd="0" presId="urn:microsoft.com/office/officeart/2005/8/layout/chart3"/>
    <dgm:cxn modelId="{88BFEDE2-9DDE-401F-8693-6CFCBC09F64B}" type="presParOf" srcId="{2BB8414A-3042-49AE-B84C-D92606BE606E}" destId="{36FACC3F-2197-4BBA-B104-EC9BADDB20F1}" srcOrd="8" destOrd="0" presId="urn:microsoft.com/office/officeart/2005/8/layout/chart3"/>
    <dgm:cxn modelId="{865F2C86-6FE8-41AB-86C6-B6DC3A8E1511}" type="presParOf" srcId="{2BB8414A-3042-49AE-B84C-D92606BE606E}" destId="{BCDD4168-82D8-4A72-9F2B-0CF6DFDC992C}" srcOrd="9" destOrd="0" presId="urn:microsoft.com/office/officeart/2005/8/layout/chart3"/>
    <dgm:cxn modelId="{BCB18C20-3146-4DE3-896A-C3EAD66269F8}" type="presParOf" srcId="{2BB8414A-3042-49AE-B84C-D92606BE606E}" destId="{DAAE6DDD-B3EF-48F4-9875-400A3107506B}" srcOrd="10" destOrd="0" presId="urn:microsoft.com/office/officeart/2005/8/layout/chart3"/>
    <dgm:cxn modelId="{87215863-7EB2-48E4-A0CE-37E7D79390FA}" type="presParOf" srcId="{2BB8414A-3042-49AE-B84C-D92606BE606E}" destId="{27513E18-1D12-46C0-95C5-FB69DA37466D}" srcOrd="11" destOrd="0" presId="urn:microsoft.com/office/officeart/2005/8/layout/chart3"/>
    <dgm:cxn modelId="{87C5ABB5-7727-4CE7-AC58-9E5B26FA7461}" type="presParOf" srcId="{2BB8414A-3042-49AE-B84C-D92606BE606E}" destId="{6830B415-ABC5-4D02-944D-28B1D7251CA5}" srcOrd="12" destOrd="0" presId="urn:microsoft.com/office/officeart/2005/8/layout/chart3"/>
    <dgm:cxn modelId="{9BCBBAFA-06C3-4F3E-8572-07FA80FE2A08}" type="presParOf" srcId="{2BB8414A-3042-49AE-B84C-D92606BE606E}" destId="{4EF97990-9F0E-4DB8-8994-8F710F33E5E8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CBFA48-D035-4D4A-A2B2-E91446F0C546}" type="doc">
      <dgm:prSet loTypeId="urn:microsoft.com/office/officeart/2005/8/layout/chevron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1F0F2ED-6401-43D8-965A-05782F99BE75}">
      <dgm:prSet phldrT="[Text]"/>
      <dgm:spPr/>
      <dgm:t>
        <a:bodyPr/>
        <a:lstStyle/>
        <a:p>
          <a:r>
            <a:rPr lang="en-US" dirty="0" smtClean="0"/>
            <a:t>Category Weight</a:t>
          </a:r>
          <a:endParaRPr lang="en-US" dirty="0"/>
        </a:p>
      </dgm:t>
    </dgm:pt>
    <dgm:pt modelId="{2C5B674D-5190-42B9-B6B1-AD5538D0130C}" type="parTrans" cxnId="{023A5B9C-F6DF-4522-9B41-7A8AF4AFDA3A}">
      <dgm:prSet/>
      <dgm:spPr/>
      <dgm:t>
        <a:bodyPr/>
        <a:lstStyle/>
        <a:p>
          <a:endParaRPr lang="en-US"/>
        </a:p>
      </dgm:t>
    </dgm:pt>
    <dgm:pt modelId="{6984F5CE-F26F-441B-A13C-CEBEAEA980A6}" type="sibTrans" cxnId="{023A5B9C-F6DF-4522-9B41-7A8AF4AFDA3A}">
      <dgm:prSet/>
      <dgm:spPr/>
      <dgm:t>
        <a:bodyPr/>
        <a:lstStyle/>
        <a:p>
          <a:endParaRPr lang="en-US"/>
        </a:p>
      </dgm:t>
    </dgm:pt>
    <dgm:pt modelId="{7466B3D8-08C1-4362-B04C-27E7F1617BBB}">
      <dgm:prSet phldrT="[Text]" custT="1"/>
      <dgm:spPr/>
      <dgm:t>
        <a:bodyPr/>
        <a:lstStyle/>
        <a:p>
          <a:r>
            <a:rPr lang="en-US" sz="2300" dirty="0" smtClean="0"/>
            <a:t>10%</a:t>
          </a:r>
          <a:endParaRPr lang="en-US" sz="2300" dirty="0"/>
        </a:p>
      </dgm:t>
    </dgm:pt>
    <dgm:pt modelId="{307B1FFC-C880-4DC4-B9BB-36618B372A6F}" type="parTrans" cxnId="{5399EC5A-5DB2-4A49-AD34-2A4D15E0531A}">
      <dgm:prSet/>
      <dgm:spPr/>
      <dgm:t>
        <a:bodyPr/>
        <a:lstStyle/>
        <a:p>
          <a:endParaRPr lang="en-US"/>
        </a:p>
      </dgm:t>
    </dgm:pt>
    <dgm:pt modelId="{08D88A95-AD2E-4FF3-A242-963E175C2715}" type="sibTrans" cxnId="{5399EC5A-5DB2-4A49-AD34-2A4D15E0531A}">
      <dgm:prSet/>
      <dgm:spPr/>
      <dgm:t>
        <a:bodyPr/>
        <a:lstStyle/>
        <a:p>
          <a:endParaRPr lang="en-US"/>
        </a:p>
      </dgm:t>
    </dgm:pt>
    <dgm:pt modelId="{A50A5BBC-6F0E-479F-A4C6-FC6DC6FA56BE}">
      <dgm:prSet phldrT="[Text]"/>
      <dgm:spPr/>
      <dgm:t>
        <a:bodyPr/>
        <a:lstStyle/>
        <a:p>
          <a:r>
            <a:rPr lang="en-US" dirty="0" smtClean="0"/>
            <a:t>Category Weight</a:t>
          </a:r>
          <a:endParaRPr lang="en-US" dirty="0"/>
        </a:p>
      </dgm:t>
    </dgm:pt>
    <dgm:pt modelId="{1439E706-25A5-4611-B374-D707FDFE24AF}" type="parTrans" cxnId="{4595699B-8C39-45BC-9743-8797960F3C6D}">
      <dgm:prSet/>
      <dgm:spPr/>
      <dgm:t>
        <a:bodyPr/>
        <a:lstStyle/>
        <a:p>
          <a:endParaRPr lang="en-US"/>
        </a:p>
      </dgm:t>
    </dgm:pt>
    <dgm:pt modelId="{8DE1D2EE-8F5F-4786-B487-2EC1AEB60B76}" type="sibTrans" cxnId="{4595699B-8C39-45BC-9743-8797960F3C6D}">
      <dgm:prSet/>
      <dgm:spPr/>
      <dgm:t>
        <a:bodyPr/>
        <a:lstStyle/>
        <a:p>
          <a:endParaRPr lang="en-US"/>
        </a:p>
      </dgm:t>
    </dgm:pt>
    <dgm:pt modelId="{9DCF13CC-C5CF-4F46-9DE8-CB2C6699141F}">
      <dgm:prSet phldrT="[Text]" custT="1"/>
      <dgm:spPr/>
      <dgm:t>
        <a:bodyPr/>
        <a:lstStyle/>
        <a:p>
          <a:r>
            <a:rPr lang="en-US" sz="2300" dirty="0" smtClean="0"/>
            <a:t>18%</a:t>
          </a:r>
          <a:endParaRPr lang="en-US" sz="2300" dirty="0"/>
        </a:p>
      </dgm:t>
    </dgm:pt>
    <dgm:pt modelId="{446D0A45-7DB3-483A-90E5-C32F2C108DC1}" type="parTrans" cxnId="{0FF7943D-BD52-4F5B-B00B-D7BBC4E8AC57}">
      <dgm:prSet/>
      <dgm:spPr/>
      <dgm:t>
        <a:bodyPr/>
        <a:lstStyle/>
        <a:p>
          <a:endParaRPr lang="en-US"/>
        </a:p>
      </dgm:t>
    </dgm:pt>
    <dgm:pt modelId="{F7EE58AD-4F8F-4336-9C5D-EF10D73AEA1C}" type="sibTrans" cxnId="{0FF7943D-BD52-4F5B-B00B-D7BBC4E8AC57}">
      <dgm:prSet/>
      <dgm:spPr/>
      <dgm:t>
        <a:bodyPr/>
        <a:lstStyle/>
        <a:p>
          <a:endParaRPr lang="en-US"/>
        </a:p>
      </dgm:t>
    </dgm:pt>
    <dgm:pt modelId="{8261FAEF-CA34-47A5-AF3E-287EF23DEF20}">
      <dgm:prSet phldrT="[Text]"/>
      <dgm:spPr/>
      <dgm:t>
        <a:bodyPr/>
        <a:lstStyle/>
        <a:p>
          <a:r>
            <a:rPr lang="en-US" dirty="0" smtClean="0"/>
            <a:t>Category Weight</a:t>
          </a:r>
          <a:endParaRPr lang="en-US" dirty="0"/>
        </a:p>
      </dgm:t>
    </dgm:pt>
    <dgm:pt modelId="{85253430-B5CD-4B13-9E8F-AEE9FF682330}" type="parTrans" cxnId="{C5C6D4E8-CFE6-4CF9-94C3-528E02FB91B0}">
      <dgm:prSet/>
      <dgm:spPr/>
      <dgm:t>
        <a:bodyPr/>
        <a:lstStyle/>
        <a:p>
          <a:endParaRPr lang="en-US"/>
        </a:p>
      </dgm:t>
    </dgm:pt>
    <dgm:pt modelId="{1BAF6C74-020E-459E-A14C-604961517D29}" type="sibTrans" cxnId="{C5C6D4E8-CFE6-4CF9-94C3-528E02FB91B0}">
      <dgm:prSet/>
      <dgm:spPr/>
      <dgm:t>
        <a:bodyPr/>
        <a:lstStyle/>
        <a:p>
          <a:endParaRPr lang="en-US"/>
        </a:p>
      </dgm:t>
    </dgm:pt>
    <dgm:pt modelId="{1D0506E9-B690-4A26-9BA2-3E93481856B0}">
      <dgm:prSet phldrT="[Text]" custT="1"/>
      <dgm:spPr/>
      <dgm:t>
        <a:bodyPr/>
        <a:lstStyle/>
        <a:p>
          <a:r>
            <a:rPr lang="en-US" sz="2300" dirty="0" smtClean="0"/>
            <a:t>10%</a:t>
          </a:r>
          <a:endParaRPr lang="en-US" sz="2300" dirty="0"/>
        </a:p>
      </dgm:t>
    </dgm:pt>
    <dgm:pt modelId="{F75BC25B-6AEE-4156-AAEA-CB5B869CAB22}" type="parTrans" cxnId="{455C5E56-A881-400D-80A3-6128471E79A6}">
      <dgm:prSet/>
      <dgm:spPr/>
      <dgm:t>
        <a:bodyPr/>
        <a:lstStyle/>
        <a:p>
          <a:endParaRPr lang="en-US"/>
        </a:p>
      </dgm:t>
    </dgm:pt>
    <dgm:pt modelId="{ED3DE382-B4E1-4AB1-AC20-09A48DD2DC30}" type="sibTrans" cxnId="{455C5E56-A881-400D-80A3-6128471E79A6}">
      <dgm:prSet/>
      <dgm:spPr/>
      <dgm:t>
        <a:bodyPr/>
        <a:lstStyle/>
        <a:p>
          <a:endParaRPr lang="en-US"/>
        </a:p>
      </dgm:t>
    </dgm:pt>
    <dgm:pt modelId="{DCB432AB-18CD-47AC-A313-CD6FCC833328}">
      <dgm:prSet phldrT="[Text]"/>
      <dgm:spPr/>
      <dgm:t>
        <a:bodyPr/>
        <a:lstStyle/>
        <a:p>
          <a:r>
            <a:rPr lang="en-US" dirty="0" smtClean="0"/>
            <a:t>Category Weight</a:t>
          </a:r>
          <a:endParaRPr lang="en-US" dirty="0"/>
        </a:p>
      </dgm:t>
    </dgm:pt>
    <dgm:pt modelId="{0A8BF66C-EBA8-4058-8B81-55F1C8C85C41}" type="parTrans" cxnId="{F6816B9A-700C-4C36-8191-65AEE3D7EDDE}">
      <dgm:prSet/>
      <dgm:spPr/>
      <dgm:t>
        <a:bodyPr/>
        <a:lstStyle/>
        <a:p>
          <a:endParaRPr lang="en-US"/>
        </a:p>
      </dgm:t>
    </dgm:pt>
    <dgm:pt modelId="{B8E7D3FE-CDC1-46E3-BBBB-7EB75686C714}" type="sibTrans" cxnId="{F6816B9A-700C-4C36-8191-65AEE3D7EDDE}">
      <dgm:prSet/>
      <dgm:spPr/>
      <dgm:t>
        <a:bodyPr/>
        <a:lstStyle/>
        <a:p>
          <a:endParaRPr lang="en-US"/>
        </a:p>
      </dgm:t>
    </dgm:pt>
    <dgm:pt modelId="{752BDB32-77C2-4B02-AA2A-0AD48880A246}">
      <dgm:prSet phldrT="[Text]" custT="1"/>
      <dgm:spPr/>
      <dgm:t>
        <a:bodyPr/>
        <a:lstStyle/>
        <a:p>
          <a:r>
            <a:rPr lang="en-US" sz="2300" dirty="0" smtClean="0"/>
            <a:t>12%</a:t>
          </a:r>
          <a:endParaRPr lang="en-US" sz="2300" dirty="0"/>
        </a:p>
      </dgm:t>
    </dgm:pt>
    <dgm:pt modelId="{42BBA6C6-3729-4C39-91D7-85CA613EEAEB}" type="parTrans" cxnId="{A62F64A5-A6F1-4203-A01A-E4895910536D}">
      <dgm:prSet/>
      <dgm:spPr/>
      <dgm:t>
        <a:bodyPr/>
        <a:lstStyle/>
        <a:p>
          <a:endParaRPr lang="en-US"/>
        </a:p>
      </dgm:t>
    </dgm:pt>
    <dgm:pt modelId="{CCA13BC4-13FE-46FE-8E95-8B38B472ABE2}" type="sibTrans" cxnId="{A62F64A5-A6F1-4203-A01A-E4895910536D}">
      <dgm:prSet/>
      <dgm:spPr/>
      <dgm:t>
        <a:bodyPr/>
        <a:lstStyle/>
        <a:p>
          <a:endParaRPr lang="en-US"/>
        </a:p>
      </dgm:t>
    </dgm:pt>
    <dgm:pt modelId="{717CCCBB-D9AD-4152-B089-EBB1B32A2A8B}">
      <dgm:prSet phldrT="[Text]"/>
      <dgm:spPr/>
      <dgm:t>
        <a:bodyPr/>
        <a:lstStyle/>
        <a:p>
          <a:r>
            <a:rPr lang="en-US" dirty="0" smtClean="0"/>
            <a:t>Category Weight</a:t>
          </a:r>
          <a:endParaRPr lang="en-US" dirty="0"/>
        </a:p>
      </dgm:t>
    </dgm:pt>
    <dgm:pt modelId="{B0E9BB53-65DC-480A-8339-DC57129288F3}" type="parTrans" cxnId="{41BC7100-0137-4D29-AB36-583B73F06A6F}">
      <dgm:prSet/>
      <dgm:spPr/>
      <dgm:t>
        <a:bodyPr/>
        <a:lstStyle/>
        <a:p>
          <a:endParaRPr lang="en-US"/>
        </a:p>
      </dgm:t>
    </dgm:pt>
    <dgm:pt modelId="{FF2C6F81-3F35-4A90-84EE-A7AA731F5737}" type="sibTrans" cxnId="{41BC7100-0137-4D29-AB36-583B73F06A6F}">
      <dgm:prSet/>
      <dgm:spPr/>
      <dgm:t>
        <a:bodyPr/>
        <a:lstStyle/>
        <a:p>
          <a:endParaRPr lang="en-US"/>
        </a:p>
      </dgm:t>
    </dgm:pt>
    <dgm:pt modelId="{DAEE0BF3-207D-4A62-992B-B9DFFF3CD79B}">
      <dgm:prSet phldrT="[Text]" custT="1"/>
      <dgm:spPr/>
      <dgm:t>
        <a:bodyPr/>
        <a:lstStyle/>
        <a:p>
          <a:r>
            <a:rPr lang="en-US" sz="2300" dirty="0" smtClean="0"/>
            <a:t>15%</a:t>
          </a:r>
          <a:endParaRPr lang="en-US" sz="2300" dirty="0"/>
        </a:p>
      </dgm:t>
    </dgm:pt>
    <dgm:pt modelId="{C1C2D1A6-6955-4231-904C-F02D2B547503}" type="parTrans" cxnId="{3CCD2A09-580C-42BE-9586-E9D9816CDDB8}">
      <dgm:prSet/>
      <dgm:spPr/>
      <dgm:t>
        <a:bodyPr/>
        <a:lstStyle/>
        <a:p>
          <a:endParaRPr lang="en-US"/>
        </a:p>
      </dgm:t>
    </dgm:pt>
    <dgm:pt modelId="{36AD9A77-C02B-43CA-8C87-66C1241BD75A}" type="sibTrans" cxnId="{3CCD2A09-580C-42BE-9586-E9D9816CDDB8}">
      <dgm:prSet/>
      <dgm:spPr/>
      <dgm:t>
        <a:bodyPr/>
        <a:lstStyle/>
        <a:p>
          <a:endParaRPr lang="en-US"/>
        </a:p>
      </dgm:t>
    </dgm:pt>
    <dgm:pt modelId="{E135D875-A66A-429E-A0CE-22D43D21BFC0}">
      <dgm:prSet phldrT="[Text]"/>
      <dgm:spPr/>
      <dgm:t>
        <a:bodyPr/>
        <a:lstStyle/>
        <a:p>
          <a:r>
            <a:rPr lang="en-US" dirty="0" smtClean="0"/>
            <a:t>Category Weight</a:t>
          </a:r>
          <a:endParaRPr lang="en-US" dirty="0"/>
        </a:p>
      </dgm:t>
    </dgm:pt>
    <dgm:pt modelId="{2635E9E8-13C0-4264-9A54-6C4462E1C3FF}" type="parTrans" cxnId="{AC292B50-D537-4F2E-898D-BF1F527557B1}">
      <dgm:prSet/>
      <dgm:spPr/>
      <dgm:t>
        <a:bodyPr/>
        <a:lstStyle/>
        <a:p>
          <a:endParaRPr lang="en-US"/>
        </a:p>
      </dgm:t>
    </dgm:pt>
    <dgm:pt modelId="{0FA8D197-EED5-47A6-80C5-75EDD950D645}" type="sibTrans" cxnId="{AC292B50-D537-4F2E-898D-BF1F527557B1}">
      <dgm:prSet/>
      <dgm:spPr/>
      <dgm:t>
        <a:bodyPr/>
        <a:lstStyle/>
        <a:p>
          <a:endParaRPr lang="en-US"/>
        </a:p>
      </dgm:t>
    </dgm:pt>
    <dgm:pt modelId="{441CD7AF-297C-4F28-9EE4-3D5AB00E74CC}">
      <dgm:prSet phldrT="[Text]" custT="1"/>
      <dgm:spPr/>
      <dgm:t>
        <a:bodyPr/>
        <a:lstStyle/>
        <a:p>
          <a:r>
            <a:rPr lang="en-US" sz="2300" dirty="0" smtClean="0"/>
            <a:t>20%</a:t>
          </a:r>
          <a:endParaRPr lang="en-US" sz="2300" dirty="0"/>
        </a:p>
      </dgm:t>
    </dgm:pt>
    <dgm:pt modelId="{87F59ACA-18F5-44C8-8552-BC250EE85B9D}" type="parTrans" cxnId="{901E7F1B-D2B1-41F9-AD80-E844F4BD0D0F}">
      <dgm:prSet/>
      <dgm:spPr/>
      <dgm:t>
        <a:bodyPr/>
        <a:lstStyle/>
        <a:p>
          <a:endParaRPr lang="en-US"/>
        </a:p>
      </dgm:t>
    </dgm:pt>
    <dgm:pt modelId="{28F8FCFA-BDCF-4589-922C-8942009053B5}" type="sibTrans" cxnId="{901E7F1B-D2B1-41F9-AD80-E844F4BD0D0F}">
      <dgm:prSet/>
      <dgm:spPr/>
      <dgm:t>
        <a:bodyPr/>
        <a:lstStyle/>
        <a:p>
          <a:endParaRPr lang="en-US"/>
        </a:p>
      </dgm:t>
    </dgm:pt>
    <dgm:pt modelId="{AB018851-0236-4C70-9DBB-A4112C5211E2}">
      <dgm:prSet phldrT="[Text]"/>
      <dgm:spPr/>
      <dgm:t>
        <a:bodyPr/>
        <a:lstStyle/>
        <a:p>
          <a:r>
            <a:rPr lang="en-US" dirty="0" smtClean="0"/>
            <a:t>Category Weight</a:t>
          </a:r>
          <a:endParaRPr lang="en-US" dirty="0"/>
        </a:p>
      </dgm:t>
    </dgm:pt>
    <dgm:pt modelId="{D7432165-74EC-47D4-9651-E05707695C7E}" type="parTrans" cxnId="{0E009302-BAAA-414B-A5E0-3351DC9C5324}">
      <dgm:prSet/>
      <dgm:spPr/>
      <dgm:t>
        <a:bodyPr/>
        <a:lstStyle/>
        <a:p>
          <a:endParaRPr lang="en-US"/>
        </a:p>
      </dgm:t>
    </dgm:pt>
    <dgm:pt modelId="{9487B8FD-35A8-4545-9C73-57FC305C8BF6}" type="sibTrans" cxnId="{0E009302-BAAA-414B-A5E0-3351DC9C5324}">
      <dgm:prSet/>
      <dgm:spPr/>
      <dgm:t>
        <a:bodyPr/>
        <a:lstStyle/>
        <a:p>
          <a:endParaRPr lang="en-US"/>
        </a:p>
      </dgm:t>
    </dgm:pt>
    <dgm:pt modelId="{0DBA4C3F-6DB7-4949-BBD1-79AD4168198A}">
      <dgm:prSet phldrT="[Text]" custT="1"/>
      <dgm:spPr/>
      <dgm:t>
        <a:bodyPr/>
        <a:lstStyle/>
        <a:p>
          <a:r>
            <a:rPr lang="en-US" sz="2300" dirty="0" smtClean="0"/>
            <a:t>15%</a:t>
          </a:r>
          <a:endParaRPr lang="en-US" sz="2300" dirty="0"/>
        </a:p>
      </dgm:t>
    </dgm:pt>
    <dgm:pt modelId="{58064977-193A-4354-B3E6-321CFB4C3A88}" type="parTrans" cxnId="{C671790E-B976-4835-9E32-AFAF251D1F2B}">
      <dgm:prSet/>
      <dgm:spPr/>
      <dgm:t>
        <a:bodyPr/>
        <a:lstStyle/>
        <a:p>
          <a:endParaRPr lang="en-US"/>
        </a:p>
      </dgm:t>
    </dgm:pt>
    <dgm:pt modelId="{583EB737-D0E7-40FD-817C-A7E30060C7C4}" type="sibTrans" cxnId="{C671790E-B976-4835-9E32-AFAF251D1F2B}">
      <dgm:prSet/>
      <dgm:spPr/>
      <dgm:t>
        <a:bodyPr/>
        <a:lstStyle/>
        <a:p>
          <a:endParaRPr lang="en-US"/>
        </a:p>
      </dgm:t>
    </dgm:pt>
    <dgm:pt modelId="{FF674B9B-0046-44D2-BEB3-FBEF4AF60C41}" type="pres">
      <dgm:prSet presAssocID="{53CBFA48-D035-4D4A-A2B2-E91446F0C5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B41C38-8116-4368-BDBC-3ADBAFF27747}" type="pres">
      <dgm:prSet presAssocID="{41F0F2ED-6401-43D8-965A-05782F99BE75}" presName="composite" presStyleCnt="0"/>
      <dgm:spPr/>
    </dgm:pt>
    <dgm:pt modelId="{2CC3FBA3-015C-4883-ABC5-23E94F850C16}" type="pres">
      <dgm:prSet presAssocID="{41F0F2ED-6401-43D8-965A-05782F99BE7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B91AE-9E94-4398-8B08-C951B55D220C}" type="pres">
      <dgm:prSet presAssocID="{41F0F2ED-6401-43D8-965A-05782F99BE7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E4377-A803-44EF-932D-FDB5781CC78B}" type="pres">
      <dgm:prSet presAssocID="{6984F5CE-F26F-441B-A13C-CEBEAEA980A6}" presName="sp" presStyleCnt="0"/>
      <dgm:spPr/>
    </dgm:pt>
    <dgm:pt modelId="{AC93C358-CBD8-40CE-B931-BF059670F88B}" type="pres">
      <dgm:prSet presAssocID="{A50A5BBC-6F0E-479F-A4C6-FC6DC6FA56BE}" presName="composite" presStyleCnt="0"/>
      <dgm:spPr/>
    </dgm:pt>
    <dgm:pt modelId="{3657A0E3-BB99-409A-9478-262051AD4F87}" type="pres">
      <dgm:prSet presAssocID="{A50A5BBC-6F0E-479F-A4C6-FC6DC6FA56B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32553-F0F9-4DF3-81F3-AA487BE03642}" type="pres">
      <dgm:prSet presAssocID="{A50A5BBC-6F0E-479F-A4C6-FC6DC6FA56B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32E90-991A-4D89-B073-21618C26C477}" type="pres">
      <dgm:prSet presAssocID="{8DE1D2EE-8F5F-4786-B487-2EC1AEB60B76}" presName="sp" presStyleCnt="0"/>
      <dgm:spPr/>
    </dgm:pt>
    <dgm:pt modelId="{CA17CAB5-2DA3-442D-B054-D12299825726}" type="pres">
      <dgm:prSet presAssocID="{8261FAEF-CA34-47A5-AF3E-287EF23DEF20}" presName="composite" presStyleCnt="0"/>
      <dgm:spPr/>
    </dgm:pt>
    <dgm:pt modelId="{97914274-5784-418C-AB6A-00B1DD9CDB68}" type="pres">
      <dgm:prSet presAssocID="{8261FAEF-CA34-47A5-AF3E-287EF23DEF2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B55E9-4BF8-4226-88C8-E8169C89A519}" type="pres">
      <dgm:prSet presAssocID="{8261FAEF-CA34-47A5-AF3E-287EF23DEF2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58375-3875-4CE1-82A0-63AD0FC1D6EC}" type="pres">
      <dgm:prSet presAssocID="{1BAF6C74-020E-459E-A14C-604961517D29}" presName="sp" presStyleCnt="0"/>
      <dgm:spPr/>
    </dgm:pt>
    <dgm:pt modelId="{EB231F92-FF6C-421A-811D-4924CE532D61}" type="pres">
      <dgm:prSet presAssocID="{DCB432AB-18CD-47AC-A313-CD6FCC833328}" presName="composite" presStyleCnt="0"/>
      <dgm:spPr/>
    </dgm:pt>
    <dgm:pt modelId="{BD0F534C-0788-42FD-8875-5DE37D7C6C9D}" type="pres">
      <dgm:prSet presAssocID="{DCB432AB-18CD-47AC-A313-CD6FCC83332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836F6-CE3E-4AA0-A265-F4EC433F93DD}" type="pres">
      <dgm:prSet presAssocID="{DCB432AB-18CD-47AC-A313-CD6FCC833328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30648-47A4-4B12-8B51-BA5E201F5851}" type="pres">
      <dgm:prSet presAssocID="{B8E7D3FE-CDC1-46E3-BBBB-7EB75686C714}" presName="sp" presStyleCnt="0"/>
      <dgm:spPr/>
    </dgm:pt>
    <dgm:pt modelId="{9AEB5842-55F2-4203-A409-6FA8AA1E8681}" type="pres">
      <dgm:prSet presAssocID="{717CCCBB-D9AD-4152-B089-EBB1B32A2A8B}" presName="composite" presStyleCnt="0"/>
      <dgm:spPr/>
    </dgm:pt>
    <dgm:pt modelId="{5D1B4552-624F-44F8-9192-7D77C95BA029}" type="pres">
      <dgm:prSet presAssocID="{717CCCBB-D9AD-4152-B089-EBB1B32A2A8B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35C56-3314-4310-90A7-BF280B8B65DC}" type="pres">
      <dgm:prSet presAssocID="{717CCCBB-D9AD-4152-B089-EBB1B32A2A8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2E1F6-27BB-4511-8FED-3CEE1652A757}" type="pres">
      <dgm:prSet presAssocID="{FF2C6F81-3F35-4A90-84EE-A7AA731F5737}" presName="sp" presStyleCnt="0"/>
      <dgm:spPr/>
    </dgm:pt>
    <dgm:pt modelId="{949429DF-1967-4B86-9E6E-18A3DEAA1D4D}" type="pres">
      <dgm:prSet presAssocID="{E135D875-A66A-429E-A0CE-22D43D21BFC0}" presName="composite" presStyleCnt="0"/>
      <dgm:spPr/>
    </dgm:pt>
    <dgm:pt modelId="{D4E901AF-A9BB-4775-854D-A312A62CDFDF}" type="pres">
      <dgm:prSet presAssocID="{E135D875-A66A-429E-A0CE-22D43D21BFC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ACF19-9F5F-4E7F-8548-C6B52114F158}" type="pres">
      <dgm:prSet presAssocID="{E135D875-A66A-429E-A0CE-22D43D21BFC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23D41-9921-42E3-9B4D-7DE5B4A4B9F4}" type="pres">
      <dgm:prSet presAssocID="{0FA8D197-EED5-47A6-80C5-75EDD950D645}" presName="sp" presStyleCnt="0"/>
      <dgm:spPr/>
    </dgm:pt>
    <dgm:pt modelId="{50AB5F90-B57A-4973-A808-C8E8E100DDBD}" type="pres">
      <dgm:prSet presAssocID="{AB018851-0236-4C70-9DBB-A4112C5211E2}" presName="composite" presStyleCnt="0"/>
      <dgm:spPr/>
    </dgm:pt>
    <dgm:pt modelId="{7401869B-0E99-4F49-843B-E2C73C13847C}" type="pres">
      <dgm:prSet presAssocID="{AB018851-0236-4C70-9DBB-A4112C5211E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C1E6E-254B-4A92-86FF-4C095BF7952F}" type="pres">
      <dgm:prSet presAssocID="{AB018851-0236-4C70-9DBB-A4112C5211E2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1790E-B976-4835-9E32-AFAF251D1F2B}" srcId="{AB018851-0236-4C70-9DBB-A4112C5211E2}" destId="{0DBA4C3F-6DB7-4949-BBD1-79AD4168198A}" srcOrd="0" destOrd="0" parTransId="{58064977-193A-4354-B3E6-321CFB4C3A88}" sibTransId="{583EB737-D0E7-40FD-817C-A7E30060C7C4}"/>
    <dgm:cxn modelId="{0FF7943D-BD52-4F5B-B00B-D7BBC4E8AC57}" srcId="{A50A5BBC-6F0E-479F-A4C6-FC6DC6FA56BE}" destId="{9DCF13CC-C5CF-4F46-9DE8-CB2C6699141F}" srcOrd="0" destOrd="0" parTransId="{446D0A45-7DB3-483A-90E5-C32F2C108DC1}" sibTransId="{F7EE58AD-4F8F-4336-9C5D-EF10D73AEA1C}"/>
    <dgm:cxn modelId="{901E7F1B-D2B1-41F9-AD80-E844F4BD0D0F}" srcId="{E135D875-A66A-429E-A0CE-22D43D21BFC0}" destId="{441CD7AF-297C-4F28-9EE4-3D5AB00E74CC}" srcOrd="0" destOrd="0" parTransId="{87F59ACA-18F5-44C8-8552-BC250EE85B9D}" sibTransId="{28F8FCFA-BDCF-4589-922C-8942009053B5}"/>
    <dgm:cxn modelId="{3CCD2A09-580C-42BE-9586-E9D9816CDDB8}" srcId="{717CCCBB-D9AD-4152-B089-EBB1B32A2A8B}" destId="{DAEE0BF3-207D-4A62-992B-B9DFFF3CD79B}" srcOrd="0" destOrd="0" parTransId="{C1C2D1A6-6955-4231-904C-F02D2B547503}" sibTransId="{36AD9A77-C02B-43CA-8C87-66C1241BD75A}"/>
    <dgm:cxn modelId="{A58AD4EB-C521-481A-B830-998E618AFE1B}" type="presOf" srcId="{7466B3D8-08C1-4362-B04C-27E7F1617BBB}" destId="{172B91AE-9E94-4398-8B08-C951B55D220C}" srcOrd="0" destOrd="0" presId="urn:microsoft.com/office/officeart/2005/8/layout/chevron2"/>
    <dgm:cxn modelId="{FEACB660-0CBC-4D80-A965-FBA128FA1479}" type="presOf" srcId="{441CD7AF-297C-4F28-9EE4-3D5AB00E74CC}" destId="{D18ACF19-9F5F-4E7F-8548-C6B52114F158}" srcOrd="0" destOrd="0" presId="urn:microsoft.com/office/officeart/2005/8/layout/chevron2"/>
    <dgm:cxn modelId="{2BA84E40-B345-4EA9-B2F9-26CA72E68F5E}" type="presOf" srcId="{8261FAEF-CA34-47A5-AF3E-287EF23DEF20}" destId="{97914274-5784-418C-AB6A-00B1DD9CDB68}" srcOrd="0" destOrd="0" presId="urn:microsoft.com/office/officeart/2005/8/layout/chevron2"/>
    <dgm:cxn modelId="{CE915CE6-51DA-4B36-B2DD-B91627A6A3E5}" type="presOf" srcId="{AB018851-0236-4C70-9DBB-A4112C5211E2}" destId="{7401869B-0E99-4F49-843B-E2C73C13847C}" srcOrd="0" destOrd="0" presId="urn:microsoft.com/office/officeart/2005/8/layout/chevron2"/>
    <dgm:cxn modelId="{F6816B9A-700C-4C36-8191-65AEE3D7EDDE}" srcId="{53CBFA48-D035-4D4A-A2B2-E91446F0C546}" destId="{DCB432AB-18CD-47AC-A313-CD6FCC833328}" srcOrd="3" destOrd="0" parTransId="{0A8BF66C-EBA8-4058-8B81-55F1C8C85C41}" sibTransId="{B8E7D3FE-CDC1-46E3-BBBB-7EB75686C714}"/>
    <dgm:cxn modelId="{544A37A5-2BC7-4ACC-BD5A-8B290FACB728}" type="presOf" srcId="{E135D875-A66A-429E-A0CE-22D43D21BFC0}" destId="{D4E901AF-A9BB-4775-854D-A312A62CDFDF}" srcOrd="0" destOrd="0" presId="urn:microsoft.com/office/officeart/2005/8/layout/chevron2"/>
    <dgm:cxn modelId="{455C5E56-A881-400D-80A3-6128471E79A6}" srcId="{8261FAEF-CA34-47A5-AF3E-287EF23DEF20}" destId="{1D0506E9-B690-4A26-9BA2-3E93481856B0}" srcOrd="0" destOrd="0" parTransId="{F75BC25B-6AEE-4156-AAEA-CB5B869CAB22}" sibTransId="{ED3DE382-B4E1-4AB1-AC20-09A48DD2DC30}"/>
    <dgm:cxn modelId="{023A5B9C-F6DF-4522-9B41-7A8AF4AFDA3A}" srcId="{53CBFA48-D035-4D4A-A2B2-E91446F0C546}" destId="{41F0F2ED-6401-43D8-965A-05782F99BE75}" srcOrd="0" destOrd="0" parTransId="{2C5B674D-5190-42B9-B6B1-AD5538D0130C}" sibTransId="{6984F5CE-F26F-441B-A13C-CEBEAEA980A6}"/>
    <dgm:cxn modelId="{AC292B50-D537-4F2E-898D-BF1F527557B1}" srcId="{53CBFA48-D035-4D4A-A2B2-E91446F0C546}" destId="{E135D875-A66A-429E-A0CE-22D43D21BFC0}" srcOrd="5" destOrd="0" parTransId="{2635E9E8-13C0-4264-9A54-6C4462E1C3FF}" sibTransId="{0FA8D197-EED5-47A6-80C5-75EDD950D645}"/>
    <dgm:cxn modelId="{4595699B-8C39-45BC-9743-8797960F3C6D}" srcId="{53CBFA48-D035-4D4A-A2B2-E91446F0C546}" destId="{A50A5BBC-6F0E-479F-A4C6-FC6DC6FA56BE}" srcOrd="1" destOrd="0" parTransId="{1439E706-25A5-4611-B374-D707FDFE24AF}" sibTransId="{8DE1D2EE-8F5F-4786-B487-2EC1AEB60B76}"/>
    <dgm:cxn modelId="{2198C76F-0815-4E0B-B620-B8A218DF9218}" type="presOf" srcId="{752BDB32-77C2-4B02-AA2A-0AD48880A246}" destId="{652836F6-CE3E-4AA0-A265-F4EC433F93DD}" srcOrd="0" destOrd="0" presId="urn:microsoft.com/office/officeart/2005/8/layout/chevron2"/>
    <dgm:cxn modelId="{5399EC5A-5DB2-4A49-AD34-2A4D15E0531A}" srcId="{41F0F2ED-6401-43D8-965A-05782F99BE75}" destId="{7466B3D8-08C1-4362-B04C-27E7F1617BBB}" srcOrd="0" destOrd="0" parTransId="{307B1FFC-C880-4DC4-B9BB-36618B372A6F}" sibTransId="{08D88A95-AD2E-4FF3-A242-963E175C2715}"/>
    <dgm:cxn modelId="{41BC7100-0137-4D29-AB36-583B73F06A6F}" srcId="{53CBFA48-D035-4D4A-A2B2-E91446F0C546}" destId="{717CCCBB-D9AD-4152-B089-EBB1B32A2A8B}" srcOrd="4" destOrd="0" parTransId="{B0E9BB53-65DC-480A-8339-DC57129288F3}" sibTransId="{FF2C6F81-3F35-4A90-84EE-A7AA731F5737}"/>
    <dgm:cxn modelId="{A62F64A5-A6F1-4203-A01A-E4895910536D}" srcId="{DCB432AB-18CD-47AC-A313-CD6FCC833328}" destId="{752BDB32-77C2-4B02-AA2A-0AD48880A246}" srcOrd="0" destOrd="0" parTransId="{42BBA6C6-3729-4C39-91D7-85CA613EEAEB}" sibTransId="{CCA13BC4-13FE-46FE-8E95-8B38B472ABE2}"/>
    <dgm:cxn modelId="{0E009302-BAAA-414B-A5E0-3351DC9C5324}" srcId="{53CBFA48-D035-4D4A-A2B2-E91446F0C546}" destId="{AB018851-0236-4C70-9DBB-A4112C5211E2}" srcOrd="6" destOrd="0" parTransId="{D7432165-74EC-47D4-9651-E05707695C7E}" sibTransId="{9487B8FD-35A8-4545-9C73-57FC305C8BF6}"/>
    <dgm:cxn modelId="{6218DA67-C7ED-43B8-818E-7299F0D5AE53}" type="presOf" srcId="{0DBA4C3F-6DB7-4949-BBD1-79AD4168198A}" destId="{764C1E6E-254B-4A92-86FF-4C095BF7952F}" srcOrd="0" destOrd="0" presId="urn:microsoft.com/office/officeart/2005/8/layout/chevron2"/>
    <dgm:cxn modelId="{D83CD68C-AA16-4B38-8E56-007DF6BC5A41}" type="presOf" srcId="{A50A5BBC-6F0E-479F-A4C6-FC6DC6FA56BE}" destId="{3657A0E3-BB99-409A-9478-262051AD4F87}" srcOrd="0" destOrd="0" presId="urn:microsoft.com/office/officeart/2005/8/layout/chevron2"/>
    <dgm:cxn modelId="{45994000-F85B-4D2A-B1B0-221B394047C2}" type="presOf" srcId="{41F0F2ED-6401-43D8-965A-05782F99BE75}" destId="{2CC3FBA3-015C-4883-ABC5-23E94F850C16}" srcOrd="0" destOrd="0" presId="urn:microsoft.com/office/officeart/2005/8/layout/chevron2"/>
    <dgm:cxn modelId="{A8394C00-8FE5-4AE0-88F6-C9F9AC6B92E8}" type="presOf" srcId="{717CCCBB-D9AD-4152-B089-EBB1B32A2A8B}" destId="{5D1B4552-624F-44F8-9192-7D77C95BA029}" srcOrd="0" destOrd="0" presId="urn:microsoft.com/office/officeart/2005/8/layout/chevron2"/>
    <dgm:cxn modelId="{F331C41F-5C13-44FB-9AA8-2267F3BCF573}" type="presOf" srcId="{DCB432AB-18CD-47AC-A313-CD6FCC833328}" destId="{BD0F534C-0788-42FD-8875-5DE37D7C6C9D}" srcOrd="0" destOrd="0" presId="urn:microsoft.com/office/officeart/2005/8/layout/chevron2"/>
    <dgm:cxn modelId="{ADC37516-CCBA-4931-AA26-90FD8878F373}" type="presOf" srcId="{53CBFA48-D035-4D4A-A2B2-E91446F0C546}" destId="{FF674B9B-0046-44D2-BEB3-FBEF4AF60C41}" srcOrd="0" destOrd="0" presId="urn:microsoft.com/office/officeart/2005/8/layout/chevron2"/>
    <dgm:cxn modelId="{AAF50CA9-7DC7-4D25-8E98-BE6599256B73}" type="presOf" srcId="{DAEE0BF3-207D-4A62-992B-B9DFFF3CD79B}" destId="{74535C56-3314-4310-90A7-BF280B8B65DC}" srcOrd="0" destOrd="0" presId="urn:microsoft.com/office/officeart/2005/8/layout/chevron2"/>
    <dgm:cxn modelId="{76F11CA8-3505-4D08-A56C-95E33F8E5E8E}" type="presOf" srcId="{1D0506E9-B690-4A26-9BA2-3E93481856B0}" destId="{9D2B55E9-4BF8-4226-88C8-E8169C89A519}" srcOrd="0" destOrd="0" presId="urn:microsoft.com/office/officeart/2005/8/layout/chevron2"/>
    <dgm:cxn modelId="{C5C6D4E8-CFE6-4CF9-94C3-528E02FB91B0}" srcId="{53CBFA48-D035-4D4A-A2B2-E91446F0C546}" destId="{8261FAEF-CA34-47A5-AF3E-287EF23DEF20}" srcOrd="2" destOrd="0" parTransId="{85253430-B5CD-4B13-9E8F-AEE9FF682330}" sibTransId="{1BAF6C74-020E-459E-A14C-604961517D29}"/>
    <dgm:cxn modelId="{D45A8520-CD1D-4D48-95A8-B56BBDD6481D}" type="presOf" srcId="{9DCF13CC-C5CF-4F46-9DE8-CB2C6699141F}" destId="{3F332553-F0F9-4DF3-81F3-AA487BE03642}" srcOrd="0" destOrd="0" presId="urn:microsoft.com/office/officeart/2005/8/layout/chevron2"/>
    <dgm:cxn modelId="{B455326B-EC5D-4CB7-A7BD-600F5643C3C7}" type="presParOf" srcId="{FF674B9B-0046-44D2-BEB3-FBEF4AF60C41}" destId="{82B41C38-8116-4368-BDBC-3ADBAFF27747}" srcOrd="0" destOrd="0" presId="urn:microsoft.com/office/officeart/2005/8/layout/chevron2"/>
    <dgm:cxn modelId="{4098F892-05BA-465B-BCE8-AC3803210B74}" type="presParOf" srcId="{82B41C38-8116-4368-BDBC-3ADBAFF27747}" destId="{2CC3FBA3-015C-4883-ABC5-23E94F850C16}" srcOrd="0" destOrd="0" presId="urn:microsoft.com/office/officeart/2005/8/layout/chevron2"/>
    <dgm:cxn modelId="{8CA77944-76EA-4837-801F-6D597E2662F8}" type="presParOf" srcId="{82B41C38-8116-4368-BDBC-3ADBAFF27747}" destId="{172B91AE-9E94-4398-8B08-C951B55D220C}" srcOrd="1" destOrd="0" presId="urn:microsoft.com/office/officeart/2005/8/layout/chevron2"/>
    <dgm:cxn modelId="{DE4A5ED7-CFC5-4F07-A138-691C02960FD2}" type="presParOf" srcId="{FF674B9B-0046-44D2-BEB3-FBEF4AF60C41}" destId="{C07E4377-A803-44EF-932D-FDB5781CC78B}" srcOrd="1" destOrd="0" presId="urn:microsoft.com/office/officeart/2005/8/layout/chevron2"/>
    <dgm:cxn modelId="{436A22F4-D384-413A-83F3-7649AD3A86ED}" type="presParOf" srcId="{FF674B9B-0046-44D2-BEB3-FBEF4AF60C41}" destId="{AC93C358-CBD8-40CE-B931-BF059670F88B}" srcOrd="2" destOrd="0" presId="urn:microsoft.com/office/officeart/2005/8/layout/chevron2"/>
    <dgm:cxn modelId="{E75AE460-3CA0-4E69-B41F-D4CC2AAD0C36}" type="presParOf" srcId="{AC93C358-CBD8-40CE-B931-BF059670F88B}" destId="{3657A0E3-BB99-409A-9478-262051AD4F87}" srcOrd="0" destOrd="0" presId="urn:microsoft.com/office/officeart/2005/8/layout/chevron2"/>
    <dgm:cxn modelId="{D67E0E6E-79ED-46E7-A284-6D1835D45009}" type="presParOf" srcId="{AC93C358-CBD8-40CE-B931-BF059670F88B}" destId="{3F332553-F0F9-4DF3-81F3-AA487BE03642}" srcOrd="1" destOrd="0" presId="urn:microsoft.com/office/officeart/2005/8/layout/chevron2"/>
    <dgm:cxn modelId="{A6CD1D88-A1A0-4898-AE2B-815A3FEEAE35}" type="presParOf" srcId="{FF674B9B-0046-44D2-BEB3-FBEF4AF60C41}" destId="{C2632E90-991A-4D89-B073-21618C26C477}" srcOrd="3" destOrd="0" presId="urn:microsoft.com/office/officeart/2005/8/layout/chevron2"/>
    <dgm:cxn modelId="{1CA18B24-7CAD-47D4-80C5-264A1D03FA7B}" type="presParOf" srcId="{FF674B9B-0046-44D2-BEB3-FBEF4AF60C41}" destId="{CA17CAB5-2DA3-442D-B054-D12299825726}" srcOrd="4" destOrd="0" presId="urn:microsoft.com/office/officeart/2005/8/layout/chevron2"/>
    <dgm:cxn modelId="{99DE82DF-0C00-4BF9-9695-930996B7B459}" type="presParOf" srcId="{CA17CAB5-2DA3-442D-B054-D12299825726}" destId="{97914274-5784-418C-AB6A-00B1DD9CDB68}" srcOrd="0" destOrd="0" presId="urn:microsoft.com/office/officeart/2005/8/layout/chevron2"/>
    <dgm:cxn modelId="{E6970920-E07E-4F00-BDEF-0F274C54A8A3}" type="presParOf" srcId="{CA17CAB5-2DA3-442D-B054-D12299825726}" destId="{9D2B55E9-4BF8-4226-88C8-E8169C89A519}" srcOrd="1" destOrd="0" presId="urn:microsoft.com/office/officeart/2005/8/layout/chevron2"/>
    <dgm:cxn modelId="{07925A36-5E35-41A0-B339-7BD32A0B75BF}" type="presParOf" srcId="{FF674B9B-0046-44D2-BEB3-FBEF4AF60C41}" destId="{DCC58375-3875-4CE1-82A0-63AD0FC1D6EC}" srcOrd="5" destOrd="0" presId="urn:microsoft.com/office/officeart/2005/8/layout/chevron2"/>
    <dgm:cxn modelId="{5AB89D80-EBFE-4865-A653-BCBF8CA0D21B}" type="presParOf" srcId="{FF674B9B-0046-44D2-BEB3-FBEF4AF60C41}" destId="{EB231F92-FF6C-421A-811D-4924CE532D61}" srcOrd="6" destOrd="0" presId="urn:microsoft.com/office/officeart/2005/8/layout/chevron2"/>
    <dgm:cxn modelId="{D8581643-3EE5-47B4-8053-F0C55C68A122}" type="presParOf" srcId="{EB231F92-FF6C-421A-811D-4924CE532D61}" destId="{BD0F534C-0788-42FD-8875-5DE37D7C6C9D}" srcOrd="0" destOrd="0" presId="urn:microsoft.com/office/officeart/2005/8/layout/chevron2"/>
    <dgm:cxn modelId="{84744515-B044-4687-8507-CADDDD2E7195}" type="presParOf" srcId="{EB231F92-FF6C-421A-811D-4924CE532D61}" destId="{652836F6-CE3E-4AA0-A265-F4EC433F93DD}" srcOrd="1" destOrd="0" presId="urn:microsoft.com/office/officeart/2005/8/layout/chevron2"/>
    <dgm:cxn modelId="{75E84F0B-EC63-4A92-9884-20780CF1C8E4}" type="presParOf" srcId="{FF674B9B-0046-44D2-BEB3-FBEF4AF60C41}" destId="{95130648-47A4-4B12-8B51-BA5E201F5851}" srcOrd="7" destOrd="0" presId="urn:microsoft.com/office/officeart/2005/8/layout/chevron2"/>
    <dgm:cxn modelId="{61A04792-33EC-4F08-AF88-D424AA713140}" type="presParOf" srcId="{FF674B9B-0046-44D2-BEB3-FBEF4AF60C41}" destId="{9AEB5842-55F2-4203-A409-6FA8AA1E8681}" srcOrd="8" destOrd="0" presId="urn:microsoft.com/office/officeart/2005/8/layout/chevron2"/>
    <dgm:cxn modelId="{7DECA91D-36EA-4265-8B48-F712A7ECA856}" type="presParOf" srcId="{9AEB5842-55F2-4203-A409-6FA8AA1E8681}" destId="{5D1B4552-624F-44F8-9192-7D77C95BA029}" srcOrd="0" destOrd="0" presId="urn:microsoft.com/office/officeart/2005/8/layout/chevron2"/>
    <dgm:cxn modelId="{593BA4F7-40B7-4784-98A2-B431B6BAF3A0}" type="presParOf" srcId="{9AEB5842-55F2-4203-A409-6FA8AA1E8681}" destId="{74535C56-3314-4310-90A7-BF280B8B65DC}" srcOrd="1" destOrd="0" presId="urn:microsoft.com/office/officeart/2005/8/layout/chevron2"/>
    <dgm:cxn modelId="{EB39D365-0DED-488B-A016-0044C7A9FED1}" type="presParOf" srcId="{FF674B9B-0046-44D2-BEB3-FBEF4AF60C41}" destId="{6D82E1F6-27BB-4511-8FED-3CEE1652A757}" srcOrd="9" destOrd="0" presId="urn:microsoft.com/office/officeart/2005/8/layout/chevron2"/>
    <dgm:cxn modelId="{1C75029A-26F4-43C8-ADFA-1F72C437A1F5}" type="presParOf" srcId="{FF674B9B-0046-44D2-BEB3-FBEF4AF60C41}" destId="{949429DF-1967-4B86-9E6E-18A3DEAA1D4D}" srcOrd="10" destOrd="0" presId="urn:microsoft.com/office/officeart/2005/8/layout/chevron2"/>
    <dgm:cxn modelId="{4EDC9120-68FA-49CF-A9D1-35315E253D0E}" type="presParOf" srcId="{949429DF-1967-4B86-9E6E-18A3DEAA1D4D}" destId="{D4E901AF-A9BB-4775-854D-A312A62CDFDF}" srcOrd="0" destOrd="0" presId="urn:microsoft.com/office/officeart/2005/8/layout/chevron2"/>
    <dgm:cxn modelId="{9E5436C4-B82C-448F-B051-F3B5E3D994C8}" type="presParOf" srcId="{949429DF-1967-4B86-9E6E-18A3DEAA1D4D}" destId="{D18ACF19-9F5F-4E7F-8548-C6B52114F158}" srcOrd="1" destOrd="0" presId="urn:microsoft.com/office/officeart/2005/8/layout/chevron2"/>
    <dgm:cxn modelId="{99303889-C581-472B-9771-249DDE4DF00C}" type="presParOf" srcId="{FF674B9B-0046-44D2-BEB3-FBEF4AF60C41}" destId="{CB423D41-9921-42E3-9B4D-7DE5B4A4B9F4}" srcOrd="11" destOrd="0" presId="urn:microsoft.com/office/officeart/2005/8/layout/chevron2"/>
    <dgm:cxn modelId="{59019678-B9C2-4324-835B-695668E16EAC}" type="presParOf" srcId="{FF674B9B-0046-44D2-BEB3-FBEF4AF60C41}" destId="{50AB5F90-B57A-4973-A808-C8E8E100DDBD}" srcOrd="12" destOrd="0" presId="urn:microsoft.com/office/officeart/2005/8/layout/chevron2"/>
    <dgm:cxn modelId="{B0041EDA-8B6E-4E15-84DB-6D4B96A16FDC}" type="presParOf" srcId="{50AB5F90-B57A-4973-A808-C8E8E100DDBD}" destId="{7401869B-0E99-4F49-843B-E2C73C13847C}" srcOrd="0" destOrd="0" presId="urn:microsoft.com/office/officeart/2005/8/layout/chevron2"/>
    <dgm:cxn modelId="{168301C8-0CA3-42FB-AE59-B095F9768ACF}" type="presParOf" srcId="{50AB5F90-B57A-4973-A808-C8E8E100DDBD}" destId="{764C1E6E-254B-4A92-86FF-4C095BF795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CBFA48-D035-4D4A-A2B2-E91446F0C546}" type="doc">
      <dgm:prSet loTypeId="urn:microsoft.com/office/officeart/2005/8/layout/chevron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1F0F2ED-6401-43D8-965A-05782F99BE75}">
      <dgm:prSet phldrT="[Text]"/>
      <dgm:spPr/>
      <dgm:t>
        <a:bodyPr/>
        <a:lstStyle/>
        <a:p>
          <a:r>
            <a:rPr lang="en-US" dirty="0" smtClean="0"/>
            <a:t>Score</a:t>
          </a:r>
          <a:endParaRPr lang="en-US" dirty="0"/>
        </a:p>
      </dgm:t>
    </dgm:pt>
    <dgm:pt modelId="{2C5B674D-5190-42B9-B6B1-AD5538D0130C}" type="parTrans" cxnId="{023A5B9C-F6DF-4522-9B41-7A8AF4AFDA3A}">
      <dgm:prSet/>
      <dgm:spPr/>
      <dgm:t>
        <a:bodyPr/>
        <a:lstStyle/>
        <a:p>
          <a:endParaRPr lang="en-US"/>
        </a:p>
      </dgm:t>
    </dgm:pt>
    <dgm:pt modelId="{6984F5CE-F26F-441B-A13C-CEBEAEA980A6}" type="sibTrans" cxnId="{023A5B9C-F6DF-4522-9B41-7A8AF4AFDA3A}">
      <dgm:prSet/>
      <dgm:spPr/>
      <dgm:t>
        <a:bodyPr/>
        <a:lstStyle/>
        <a:p>
          <a:endParaRPr lang="en-US"/>
        </a:p>
      </dgm:t>
    </dgm:pt>
    <dgm:pt modelId="{7466B3D8-08C1-4362-B04C-27E7F1617BBB}">
      <dgm:prSet phldrT="[Text]" custT="1"/>
      <dgm:spPr/>
      <dgm:t>
        <a:bodyPr/>
        <a:lstStyle/>
        <a:p>
          <a:r>
            <a:rPr lang="en-US" sz="2300" dirty="0" smtClean="0"/>
            <a:t>3</a:t>
          </a:r>
          <a:endParaRPr lang="en-US" sz="2300" dirty="0"/>
        </a:p>
      </dgm:t>
    </dgm:pt>
    <dgm:pt modelId="{307B1FFC-C880-4DC4-B9BB-36618B372A6F}" type="parTrans" cxnId="{5399EC5A-5DB2-4A49-AD34-2A4D15E0531A}">
      <dgm:prSet/>
      <dgm:spPr/>
      <dgm:t>
        <a:bodyPr/>
        <a:lstStyle/>
        <a:p>
          <a:endParaRPr lang="en-US"/>
        </a:p>
      </dgm:t>
    </dgm:pt>
    <dgm:pt modelId="{08D88A95-AD2E-4FF3-A242-963E175C2715}" type="sibTrans" cxnId="{5399EC5A-5DB2-4A49-AD34-2A4D15E0531A}">
      <dgm:prSet/>
      <dgm:spPr/>
      <dgm:t>
        <a:bodyPr/>
        <a:lstStyle/>
        <a:p>
          <a:endParaRPr lang="en-US"/>
        </a:p>
      </dgm:t>
    </dgm:pt>
    <dgm:pt modelId="{A50A5BBC-6F0E-479F-A4C6-FC6DC6FA56BE}">
      <dgm:prSet phldrT="[Text]"/>
      <dgm:spPr/>
      <dgm:t>
        <a:bodyPr/>
        <a:lstStyle/>
        <a:p>
          <a:r>
            <a:rPr lang="en-US" dirty="0" smtClean="0"/>
            <a:t>Score</a:t>
          </a:r>
          <a:endParaRPr lang="en-US" dirty="0"/>
        </a:p>
      </dgm:t>
    </dgm:pt>
    <dgm:pt modelId="{1439E706-25A5-4611-B374-D707FDFE24AF}" type="parTrans" cxnId="{4595699B-8C39-45BC-9743-8797960F3C6D}">
      <dgm:prSet/>
      <dgm:spPr/>
      <dgm:t>
        <a:bodyPr/>
        <a:lstStyle/>
        <a:p>
          <a:endParaRPr lang="en-US"/>
        </a:p>
      </dgm:t>
    </dgm:pt>
    <dgm:pt modelId="{8DE1D2EE-8F5F-4786-B487-2EC1AEB60B76}" type="sibTrans" cxnId="{4595699B-8C39-45BC-9743-8797960F3C6D}">
      <dgm:prSet/>
      <dgm:spPr/>
      <dgm:t>
        <a:bodyPr/>
        <a:lstStyle/>
        <a:p>
          <a:endParaRPr lang="en-US"/>
        </a:p>
      </dgm:t>
    </dgm:pt>
    <dgm:pt modelId="{9DCF13CC-C5CF-4F46-9DE8-CB2C6699141F}">
      <dgm:prSet phldrT="[Text]" custT="1"/>
      <dgm:spPr/>
      <dgm:t>
        <a:bodyPr/>
        <a:lstStyle/>
        <a:p>
          <a:r>
            <a:rPr lang="en-US" sz="2300" dirty="0" smtClean="0"/>
            <a:t>5</a:t>
          </a:r>
          <a:endParaRPr lang="en-US" sz="2300" dirty="0"/>
        </a:p>
      </dgm:t>
    </dgm:pt>
    <dgm:pt modelId="{446D0A45-7DB3-483A-90E5-C32F2C108DC1}" type="parTrans" cxnId="{0FF7943D-BD52-4F5B-B00B-D7BBC4E8AC57}">
      <dgm:prSet/>
      <dgm:spPr/>
      <dgm:t>
        <a:bodyPr/>
        <a:lstStyle/>
        <a:p>
          <a:endParaRPr lang="en-US"/>
        </a:p>
      </dgm:t>
    </dgm:pt>
    <dgm:pt modelId="{F7EE58AD-4F8F-4336-9C5D-EF10D73AEA1C}" type="sibTrans" cxnId="{0FF7943D-BD52-4F5B-B00B-D7BBC4E8AC57}">
      <dgm:prSet/>
      <dgm:spPr/>
      <dgm:t>
        <a:bodyPr/>
        <a:lstStyle/>
        <a:p>
          <a:endParaRPr lang="en-US"/>
        </a:p>
      </dgm:t>
    </dgm:pt>
    <dgm:pt modelId="{8261FAEF-CA34-47A5-AF3E-287EF23DEF20}">
      <dgm:prSet phldrT="[Text]"/>
      <dgm:spPr/>
      <dgm:t>
        <a:bodyPr/>
        <a:lstStyle/>
        <a:p>
          <a:r>
            <a:rPr lang="en-US" dirty="0" smtClean="0"/>
            <a:t>Score</a:t>
          </a:r>
          <a:endParaRPr lang="en-US" dirty="0"/>
        </a:p>
      </dgm:t>
    </dgm:pt>
    <dgm:pt modelId="{85253430-B5CD-4B13-9E8F-AEE9FF682330}" type="parTrans" cxnId="{C5C6D4E8-CFE6-4CF9-94C3-528E02FB91B0}">
      <dgm:prSet/>
      <dgm:spPr/>
      <dgm:t>
        <a:bodyPr/>
        <a:lstStyle/>
        <a:p>
          <a:endParaRPr lang="en-US"/>
        </a:p>
      </dgm:t>
    </dgm:pt>
    <dgm:pt modelId="{1BAF6C74-020E-459E-A14C-604961517D29}" type="sibTrans" cxnId="{C5C6D4E8-CFE6-4CF9-94C3-528E02FB91B0}">
      <dgm:prSet/>
      <dgm:spPr/>
      <dgm:t>
        <a:bodyPr/>
        <a:lstStyle/>
        <a:p>
          <a:endParaRPr lang="en-US"/>
        </a:p>
      </dgm:t>
    </dgm:pt>
    <dgm:pt modelId="{1D0506E9-B690-4A26-9BA2-3E93481856B0}">
      <dgm:prSet phldrT="[Text]" custT="1"/>
      <dgm:spPr/>
      <dgm:t>
        <a:bodyPr/>
        <a:lstStyle/>
        <a:p>
          <a:r>
            <a:rPr lang="en-US" sz="2300" dirty="0" smtClean="0"/>
            <a:t>4</a:t>
          </a:r>
          <a:endParaRPr lang="en-US" sz="2300" dirty="0"/>
        </a:p>
      </dgm:t>
    </dgm:pt>
    <dgm:pt modelId="{F75BC25B-6AEE-4156-AAEA-CB5B869CAB22}" type="parTrans" cxnId="{455C5E56-A881-400D-80A3-6128471E79A6}">
      <dgm:prSet/>
      <dgm:spPr/>
      <dgm:t>
        <a:bodyPr/>
        <a:lstStyle/>
        <a:p>
          <a:endParaRPr lang="en-US"/>
        </a:p>
      </dgm:t>
    </dgm:pt>
    <dgm:pt modelId="{ED3DE382-B4E1-4AB1-AC20-09A48DD2DC30}" type="sibTrans" cxnId="{455C5E56-A881-400D-80A3-6128471E79A6}">
      <dgm:prSet/>
      <dgm:spPr/>
      <dgm:t>
        <a:bodyPr/>
        <a:lstStyle/>
        <a:p>
          <a:endParaRPr lang="en-US"/>
        </a:p>
      </dgm:t>
    </dgm:pt>
    <dgm:pt modelId="{DCB432AB-18CD-47AC-A313-CD6FCC833328}">
      <dgm:prSet phldrT="[Text]"/>
      <dgm:spPr/>
      <dgm:t>
        <a:bodyPr/>
        <a:lstStyle/>
        <a:p>
          <a:r>
            <a:rPr lang="en-US" dirty="0" smtClean="0"/>
            <a:t>Score</a:t>
          </a:r>
          <a:endParaRPr lang="en-US" dirty="0"/>
        </a:p>
      </dgm:t>
    </dgm:pt>
    <dgm:pt modelId="{0A8BF66C-EBA8-4058-8B81-55F1C8C85C41}" type="parTrans" cxnId="{F6816B9A-700C-4C36-8191-65AEE3D7EDDE}">
      <dgm:prSet/>
      <dgm:spPr/>
      <dgm:t>
        <a:bodyPr/>
        <a:lstStyle/>
        <a:p>
          <a:endParaRPr lang="en-US"/>
        </a:p>
      </dgm:t>
    </dgm:pt>
    <dgm:pt modelId="{B8E7D3FE-CDC1-46E3-BBBB-7EB75686C714}" type="sibTrans" cxnId="{F6816B9A-700C-4C36-8191-65AEE3D7EDDE}">
      <dgm:prSet/>
      <dgm:spPr/>
      <dgm:t>
        <a:bodyPr/>
        <a:lstStyle/>
        <a:p>
          <a:endParaRPr lang="en-US"/>
        </a:p>
      </dgm:t>
    </dgm:pt>
    <dgm:pt modelId="{752BDB32-77C2-4B02-AA2A-0AD48880A246}">
      <dgm:prSet phldrT="[Text]" custT="1"/>
      <dgm:spPr/>
      <dgm:t>
        <a:bodyPr/>
        <a:lstStyle/>
        <a:p>
          <a:r>
            <a:rPr lang="en-US" sz="2300" dirty="0" smtClean="0"/>
            <a:t>3</a:t>
          </a:r>
          <a:endParaRPr lang="en-US" sz="2300" dirty="0"/>
        </a:p>
      </dgm:t>
    </dgm:pt>
    <dgm:pt modelId="{42BBA6C6-3729-4C39-91D7-85CA613EEAEB}" type="parTrans" cxnId="{A62F64A5-A6F1-4203-A01A-E4895910536D}">
      <dgm:prSet/>
      <dgm:spPr/>
      <dgm:t>
        <a:bodyPr/>
        <a:lstStyle/>
        <a:p>
          <a:endParaRPr lang="en-US"/>
        </a:p>
      </dgm:t>
    </dgm:pt>
    <dgm:pt modelId="{CCA13BC4-13FE-46FE-8E95-8B38B472ABE2}" type="sibTrans" cxnId="{A62F64A5-A6F1-4203-A01A-E4895910536D}">
      <dgm:prSet/>
      <dgm:spPr/>
      <dgm:t>
        <a:bodyPr/>
        <a:lstStyle/>
        <a:p>
          <a:endParaRPr lang="en-US"/>
        </a:p>
      </dgm:t>
    </dgm:pt>
    <dgm:pt modelId="{717CCCBB-D9AD-4152-B089-EBB1B32A2A8B}">
      <dgm:prSet phldrT="[Text]"/>
      <dgm:spPr/>
      <dgm:t>
        <a:bodyPr/>
        <a:lstStyle/>
        <a:p>
          <a:r>
            <a:rPr lang="en-US" dirty="0" smtClean="0"/>
            <a:t>Score</a:t>
          </a:r>
          <a:endParaRPr lang="en-US" dirty="0"/>
        </a:p>
      </dgm:t>
    </dgm:pt>
    <dgm:pt modelId="{B0E9BB53-65DC-480A-8339-DC57129288F3}" type="parTrans" cxnId="{41BC7100-0137-4D29-AB36-583B73F06A6F}">
      <dgm:prSet/>
      <dgm:spPr/>
      <dgm:t>
        <a:bodyPr/>
        <a:lstStyle/>
        <a:p>
          <a:endParaRPr lang="en-US"/>
        </a:p>
      </dgm:t>
    </dgm:pt>
    <dgm:pt modelId="{FF2C6F81-3F35-4A90-84EE-A7AA731F5737}" type="sibTrans" cxnId="{41BC7100-0137-4D29-AB36-583B73F06A6F}">
      <dgm:prSet/>
      <dgm:spPr/>
      <dgm:t>
        <a:bodyPr/>
        <a:lstStyle/>
        <a:p>
          <a:endParaRPr lang="en-US"/>
        </a:p>
      </dgm:t>
    </dgm:pt>
    <dgm:pt modelId="{DAEE0BF3-207D-4A62-992B-B9DFFF3CD79B}">
      <dgm:prSet phldrT="[Text]" custT="1"/>
      <dgm:spPr/>
      <dgm:t>
        <a:bodyPr/>
        <a:lstStyle/>
        <a:p>
          <a:r>
            <a:rPr lang="en-US" sz="2300" dirty="0" smtClean="0"/>
            <a:t>3</a:t>
          </a:r>
          <a:endParaRPr lang="en-US" sz="2300" dirty="0"/>
        </a:p>
      </dgm:t>
    </dgm:pt>
    <dgm:pt modelId="{C1C2D1A6-6955-4231-904C-F02D2B547503}" type="parTrans" cxnId="{3CCD2A09-580C-42BE-9586-E9D9816CDDB8}">
      <dgm:prSet/>
      <dgm:spPr/>
      <dgm:t>
        <a:bodyPr/>
        <a:lstStyle/>
        <a:p>
          <a:endParaRPr lang="en-US"/>
        </a:p>
      </dgm:t>
    </dgm:pt>
    <dgm:pt modelId="{36AD9A77-C02B-43CA-8C87-66C1241BD75A}" type="sibTrans" cxnId="{3CCD2A09-580C-42BE-9586-E9D9816CDDB8}">
      <dgm:prSet/>
      <dgm:spPr/>
      <dgm:t>
        <a:bodyPr/>
        <a:lstStyle/>
        <a:p>
          <a:endParaRPr lang="en-US"/>
        </a:p>
      </dgm:t>
    </dgm:pt>
    <dgm:pt modelId="{E135D875-A66A-429E-A0CE-22D43D21BFC0}">
      <dgm:prSet phldrT="[Text]"/>
      <dgm:spPr/>
      <dgm:t>
        <a:bodyPr/>
        <a:lstStyle/>
        <a:p>
          <a:r>
            <a:rPr lang="en-US" dirty="0" smtClean="0"/>
            <a:t>Score</a:t>
          </a:r>
          <a:endParaRPr lang="en-US" dirty="0"/>
        </a:p>
      </dgm:t>
    </dgm:pt>
    <dgm:pt modelId="{2635E9E8-13C0-4264-9A54-6C4462E1C3FF}" type="parTrans" cxnId="{AC292B50-D537-4F2E-898D-BF1F527557B1}">
      <dgm:prSet/>
      <dgm:spPr/>
      <dgm:t>
        <a:bodyPr/>
        <a:lstStyle/>
        <a:p>
          <a:endParaRPr lang="en-US"/>
        </a:p>
      </dgm:t>
    </dgm:pt>
    <dgm:pt modelId="{0FA8D197-EED5-47A6-80C5-75EDD950D645}" type="sibTrans" cxnId="{AC292B50-D537-4F2E-898D-BF1F527557B1}">
      <dgm:prSet/>
      <dgm:spPr/>
      <dgm:t>
        <a:bodyPr/>
        <a:lstStyle/>
        <a:p>
          <a:endParaRPr lang="en-US"/>
        </a:p>
      </dgm:t>
    </dgm:pt>
    <dgm:pt modelId="{441CD7AF-297C-4F28-9EE4-3D5AB00E74CC}">
      <dgm:prSet phldrT="[Text]" custT="1"/>
      <dgm:spPr/>
      <dgm:t>
        <a:bodyPr/>
        <a:lstStyle/>
        <a:p>
          <a:r>
            <a:rPr lang="en-US" sz="2300" dirty="0" smtClean="0"/>
            <a:t>1</a:t>
          </a:r>
          <a:endParaRPr lang="en-US" sz="2300" dirty="0"/>
        </a:p>
      </dgm:t>
    </dgm:pt>
    <dgm:pt modelId="{87F59ACA-18F5-44C8-8552-BC250EE85B9D}" type="parTrans" cxnId="{901E7F1B-D2B1-41F9-AD80-E844F4BD0D0F}">
      <dgm:prSet/>
      <dgm:spPr/>
      <dgm:t>
        <a:bodyPr/>
        <a:lstStyle/>
        <a:p>
          <a:endParaRPr lang="en-US"/>
        </a:p>
      </dgm:t>
    </dgm:pt>
    <dgm:pt modelId="{28F8FCFA-BDCF-4589-922C-8942009053B5}" type="sibTrans" cxnId="{901E7F1B-D2B1-41F9-AD80-E844F4BD0D0F}">
      <dgm:prSet/>
      <dgm:spPr/>
      <dgm:t>
        <a:bodyPr/>
        <a:lstStyle/>
        <a:p>
          <a:endParaRPr lang="en-US"/>
        </a:p>
      </dgm:t>
    </dgm:pt>
    <dgm:pt modelId="{AB018851-0236-4C70-9DBB-A4112C5211E2}">
      <dgm:prSet phldrT="[Text]"/>
      <dgm:spPr/>
      <dgm:t>
        <a:bodyPr/>
        <a:lstStyle/>
        <a:p>
          <a:r>
            <a:rPr lang="en-US" dirty="0" smtClean="0"/>
            <a:t>Score</a:t>
          </a:r>
          <a:endParaRPr lang="en-US" dirty="0"/>
        </a:p>
      </dgm:t>
    </dgm:pt>
    <dgm:pt modelId="{D7432165-74EC-47D4-9651-E05707695C7E}" type="parTrans" cxnId="{0E009302-BAAA-414B-A5E0-3351DC9C5324}">
      <dgm:prSet/>
      <dgm:spPr/>
      <dgm:t>
        <a:bodyPr/>
        <a:lstStyle/>
        <a:p>
          <a:endParaRPr lang="en-US"/>
        </a:p>
      </dgm:t>
    </dgm:pt>
    <dgm:pt modelId="{9487B8FD-35A8-4545-9C73-57FC305C8BF6}" type="sibTrans" cxnId="{0E009302-BAAA-414B-A5E0-3351DC9C5324}">
      <dgm:prSet/>
      <dgm:spPr/>
      <dgm:t>
        <a:bodyPr/>
        <a:lstStyle/>
        <a:p>
          <a:endParaRPr lang="en-US"/>
        </a:p>
      </dgm:t>
    </dgm:pt>
    <dgm:pt modelId="{0DBA4C3F-6DB7-4949-BBD1-79AD4168198A}">
      <dgm:prSet phldrT="[Text]" custT="1"/>
      <dgm:spPr/>
      <dgm:t>
        <a:bodyPr/>
        <a:lstStyle/>
        <a:p>
          <a:r>
            <a:rPr lang="en-US" sz="2300" dirty="0" smtClean="0"/>
            <a:t>2</a:t>
          </a:r>
          <a:endParaRPr lang="en-US" sz="2300" dirty="0"/>
        </a:p>
      </dgm:t>
    </dgm:pt>
    <dgm:pt modelId="{58064977-193A-4354-B3E6-321CFB4C3A88}" type="parTrans" cxnId="{C671790E-B976-4835-9E32-AFAF251D1F2B}">
      <dgm:prSet/>
      <dgm:spPr/>
      <dgm:t>
        <a:bodyPr/>
        <a:lstStyle/>
        <a:p>
          <a:endParaRPr lang="en-US"/>
        </a:p>
      </dgm:t>
    </dgm:pt>
    <dgm:pt modelId="{583EB737-D0E7-40FD-817C-A7E30060C7C4}" type="sibTrans" cxnId="{C671790E-B976-4835-9E32-AFAF251D1F2B}">
      <dgm:prSet/>
      <dgm:spPr/>
      <dgm:t>
        <a:bodyPr/>
        <a:lstStyle/>
        <a:p>
          <a:endParaRPr lang="en-US"/>
        </a:p>
      </dgm:t>
    </dgm:pt>
    <dgm:pt modelId="{FF674B9B-0046-44D2-BEB3-FBEF4AF60C41}" type="pres">
      <dgm:prSet presAssocID="{53CBFA48-D035-4D4A-A2B2-E91446F0C5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B41C38-8116-4368-BDBC-3ADBAFF27747}" type="pres">
      <dgm:prSet presAssocID="{41F0F2ED-6401-43D8-965A-05782F99BE75}" presName="composite" presStyleCnt="0"/>
      <dgm:spPr/>
    </dgm:pt>
    <dgm:pt modelId="{2CC3FBA3-015C-4883-ABC5-23E94F850C16}" type="pres">
      <dgm:prSet presAssocID="{41F0F2ED-6401-43D8-965A-05782F99BE7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B91AE-9E94-4398-8B08-C951B55D220C}" type="pres">
      <dgm:prSet presAssocID="{41F0F2ED-6401-43D8-965A-05782F99BE7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E4377-A803-44EF-932D-FDB5781CC78B}" type="pres">
      <dgm:prSet presAssocID="{6984F5CE-F26F-441B-A13C-CEBEAEA980A6}" presName="sp" presStyleCnt="0"/>
      <dgm:spPr/>
    </dgm:pt>
    <dgm:pt modelId="{AC93C358-CBD8-40CE-B931-BF059670F88B}" type="pres">
      <dgm:prSet presAssocID="{A50A5BBC-6F0E-479F-A4C6-FC6DC6FA56BE}" presName="composite" presStyleCnt="0"/>
      <dgm:spPr/>
    </dgm:pt>
    <dgm:pt modelId="{3657A0E3-BB99-409A-9478-262051AD4F87}" type="pres">
      <dgm:prSet presAssocID="{A50A5BBC-6F0E-479F-A4C6-FC6DC6FA56B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32553-F0F9-4DF3-81F3-AA487BE03642}" type="pres">
      <dgm:prSet presAssocID="{A50A5BBC-6F0E-479F-A4C6-FC6DC6FA56B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32E90-991A-4D89-B073-21618C26C477}" type="pres">
      <dgm:prSet presAssocID="{8DE1D2EE-8F5F-4786-B487-2EC1AEB60B76}" presName="sp" presStyleCnt="0"/>
      <dgm:spPr/>
    </dgm:pt>
    <dgm:pt modelId="{CA17CAB5-2DA3-442D-B054-D12299825726}" type="pres">
      <dgm:prSet presAssocID="{8261FAEF-CA34-47A5-AF3E-287EF23DEF20}" presName="composite" presStyleCnt="0"/>
      <dgm:spPr/>
    </dgm:pt>
    <dgm:pt modelId="{97914274-5784-418C-AB6A-00B1DD9CDB68}" type="pres">
      <dgm:prSet presAssocID="{8261FAEF-CA34-47A5-AF3E-287EF23DEF2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B55E9-4BF8-4226-88C8-E8169C89A519}" type="pres">
      <dgm:prSet presAssocID="{8261FAEF-CA34-47A5-AF3E-287EF23DEF2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58375-3875-4CE1-82A0-63AD0FC1D6EC}" type="pres">
      <dgm:prSet presAssocID="{1BAF6C74-020E-459E-A14C-604961517D29}" presName="sp" presStyleCnt="0"/>
      <dgm:spPr/>
    </dgm:pt>
    <dgm:pt modelId="{EB231F92-FF6C-421A-811D-4924CE532D61}" type="pres">
      <dgm:prSet presAssocID="{DCB432AB-18CD-47AC-A313-CD6FCC833328}" presName="composite" presStyleCnt="0"/>
      <dgm:spPr/>
    </dgm:pt>
    <dgm:pt modelId="{BD0F534C-0788-42FD-8875-5DE37D7C6C9D}" type="pres">
      <dgm:prSet presAssocID="{DCB432AB-18CD-47AC-A313-CD6FCC83332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836F6-CE3E-4AA0-A265-F4EC433F93DD}" type="pres">
      <dgm:prSet presAssocID="{DCB432AB-18CD-47AC-A313-CD6FCC833328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30648-47A4-4B12-8B51-BA5E201F5851}" type="pres">
      <dgm:prSet presAssocID="{B8E7D3FE-CDC1-46E3-BBBB-7EB75686C714}" presName="sp" presStyleCnt="0"/>
      <dgm:spPr/>
    </dgm:pt>
    <dgm:pt modelId="{9AEB5842-55F2-4203-A409-6FA8AA1E8681}" type="pres">
      <dgm:prSet presAssocID="{717CCCBB-D9AD-4152-B089-EBB1B32A2A8B}" presName="composite" presStyleCnt="0"/>
      <dgm:spPr/>
    </dgm:pt>
    <dgm:pt modelId="{5D1B4552-624F-44F8-9192-7D77C95BA029}" type="pres">
      <dgm:prSet presAssocID="{717CCCBB-D9AD-4152-B089-EBB1B32A2A8B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35C56-3314-4310-90A7-BF280B8B65DC}" type="pres">
      <dgm:prSet presAssocID="{717CCCBB-D9AD-4152-B089-EBB1B32A2A8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2E1F6-27BB-4511-8FED-3CEE1652A757}" type="pres">
      <dgm:prSet presAssocID="{FF2C6F81-3F35-4A90-84EE-A7AA731F5737}" presName="sp" presStyleCnt="0"/>
      <dgm:spPr/>
    </dgm:pt>
    <dgm:pt modelId="{949429DF-1967-4B86-9E6E-18A3DEAA1D4D}" type="pres">
      <dgm:prSet presAssocID="{E135D875-A66A-429E-A0CE-22D43D21BFC0}" presName="composite" presStyleCnt="0"/>
      <dgm:spPr/>
    </dgm:pt>
    <dgm:pt modelId="{D4E901AF-A9BB-4775-854D-A312A62CDFDF}" type="pres">
      <dgm:prSet presAssocID="{E135D875-A66A-429E-A0CE-22D43D21BFC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ACF19-9F5F-4E7F-8548-C6B52114F158}" type="pres">
      <dgm:prSet presAssocID="{E135D875-A66A-429E-A0CE-22D43D21BFC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23D41-9921-42E3-9B4D-7DE5B4A4B9F4}" type="pres">
      <dgm:prSet presAssocID="{0FA8D197-EED5-47A6-80C5-75EDD950D645}" presName="sp" presStyleCnt="0"/>
      <dgm:spPr/>
    </dgm:pt>
    <dgm:pt modelId="{50AB5F90-B57A-4973-A808-C8E8E100DDBD}" type="pres">
      <dgm:prSet presAssocID="{AB018851-0236-4C70-9DBB-A4112C5211E2}" presName="composite" presStyleCnt="0"/>
      <dgm:spPr/>
    </dgm:pt>
    <dgm:pt modelId="{7401869B-0E99-4F49-843B-E2C73C13847C}" type="pres">
      <dgm:prSet presAssocID="{AB018851-0236-4C70-9DBB-A4112C5211E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C1E6E-254B-4A92-86FF-4C095BF7952F}" type="pres">
      <dgm:prSet presAssocID="{AB018851-0236-4C70-9DBB-A4112C5211E2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1790E-B976-4835-9E32-AFAF251D1F2B}" srcId="{AB018851-0236-4C70-9DBB-A4112C5211E2}" destId="{0DBA4C3F-6DB7-4949-BBD1-79AD4168198A}" srcOrd="0" destOrd="0" parTransId="{58064977-193A-4354-B3E6-321CFB4C3A88}" sibTransId="{583EB737-D0E7-40FD-817C-A7E30060C7C4}"/>
    <dgm:cxn modelId="{0FF7943D-BD52-4F5B-B00B-D7BBC4E8AC57}" srcId="{A50A5BBC-6F0E-479F-A4C6-FC6DC6FA56BE}" destId="{9DCF13CC-C5CF-4F46-9DE8-CB2C6699141F}" srcOrd="0" destOrd="0" parTransId="{446D0A45-7DB3-483A-90E5-C32F2C108DC1}" sibTransId="{F7EE58AD-4F8F-4336-9C5D-EF10D73AEA1C}"/>
    <dgm:cxn modelId="{901E7F1B-D2B1-41F9-AD80-E844F4BD0D0F}" srcId="{E135D875-A66A-429E-A0CE-22D43D21BFC0}" destId="{441CD7AF-297C-4F28-9EE4-3D5AB00E74CC}" srcOrd="0" destOrd="0" parTransId="{87F59ACA-18F5-44C8-8552-BC250EE85B9D}" sibTransId="{28F8FCFA-BDCF-4589-922C-8942009053B5}"/>
    <dgm:cxn modelId="{3CCD2A09-580C-42BE-9586-E9D9816CDDB8}" srcId="{717CCCBB-D9AD-4152-B089-EBB1B32A2A8B}" destId="{DAEE0BF3-207D-4A62-992B-B9DFFF3CD79B}" srcOrd="0" destOrd="0" parTransId="{C1C2D1A6-6955-4231-904C-F02D2B547503}" sibTransId="{36AD9A77-C02B-43CA-8C87-66C1241BD75A}"/>
    <dgm:cxn modelId="{A58AD4EB-C521-481A-B830-998E618AFE1B}" type="presOf" srcId="{7466B3D8-08C1-4362-B04C-27E7F1617BBB}" destId="{172B91AE-9E94-4398-8B08-C951B55D220C}" srcOrd="0" destOrd="0" presId="urn:microsoft.com/office/officeart/2005/8/layout/chevron2"/>
    <dgm:cxn modelId="{FEACB660-0CBC-4D80-A965-FBA128FA1479}" type="presOf" srcId="{441CD7AF-297C-4F28-9EE4-3D5AB00E74CC}" destId="{D18ACF19-9F5F-4E7F-8548-C6B52114F158}" srcOrd="0" destOrd="0" presId="urn:microsoft.com/office/officeart/2005/8/layout/chevron2"/>
    <dgm:cxn modelId="{2BA84E40-B345-4EA9-B2F9-26CA72E68F5E}" type="presOf" srcId="{8261FAEF-CA34-47A5-AF3E-287EF23DEF20}" destId="{97914274-5784-418C-AB6A-00B1DD9CDB68}" srcOrd="0" destOrd="0" presId="urn:microsoft.com/office/officeart/2005/8/layout/chevron2"/>
    <dgm:cxn modelId="{CE915CE6-51DA-4B36-B2DD-B91627A6A3E5}" type="presOf" srcId="{AB018851-0236-4C70-9DBB-A4112C5211E2}" destId="{7401869B-0E99-4F49-843B-E2C73C13847C}" srcOrd="0" destOrd="0" presId="urn:microsoft.com/office/officeart/2005/8/layout/chevron2"/>
    <dgm:cxn modelId="{F6816B9A-700C-4C36-8191-65AEE3D7EDDE}" srcId="{53CBFA48-D035-4D4A-A2B2-E91446F0C546}" destId="{DCB432AB-18CD-47AC-A313-CD6FCC833328}" srcOrd="3" destOrd="0" parTransId="{0A8BF66C-EBA8-4058-8B81-55F1C8C85C41}" sibTransId="{B8E7D3FE-CDC1-46E3-BBBB-7EB75686C714}"/>
    <dgm:cxn modelId="{544A37A5-2BC7-4ACC-BD5A-8B290FACB728}" type="presOf" srcId="{E135D875-A66A-429E-A0CE-22D43D21BFC0}" destId="{D4E901AF-A9BB-4775-854D-A312A62CDFDF}" srcOrd="0" destOrd="0" presId="urn:microsoft.com/office/officeart/2005/8/layout/chevron2"/>
    <dgm:cxn modelId="{455C5E56-A881-400D-80A3-6128471E79A6}" srcId="{8261FAEF-CA34-47A5-AF3E-287EF23DEF20}" destId="{1D0506E9-B690-4A26-9BA2-3E93481856B0}" srcOrd="0" destOrd="0" parTransId="{F75BC25B-6AEE-4156-AAEA-CB5B869CAB22}" sibTransId="{ED3DE382-B4E1-4AB1-AC20-09A48DD2DC30}"/>
    <dgm:cxn modelId="{023A5B9C-F6DF-4522-9B41-7A8AF4AFDA3A}" srcId="{53CBFA48-D035-4D4A-A2B2-E91446F0C546}" destId="{41F0F2ED-6401-43D8-965A-05782F99BE75}" srcOrd="0" destOrd="0" parTransId="{2C5B674D-5190-42B9-B6B1-AD5538D0130C}" sibTransId="{6984F5CE-F26F-441B-A13C-CEBEAEA980A6}"/>
    <dgm:cxn modelId="{AC292B50-D537-4F2E-898D-BF1F527557B1}" srcId="{53CBFA48-D035-4D4A-A2B2-E91446F0C546}" destId="{E135D875-A66A-429E-A0CE-22D43D21BFC0}" srcOrd="5" destOrd="0" parTransId="{2635E9E8-13C0-4264-9A54-6C4462E1C3FF}" sibTransId="{0FA8D197-EED5-47A6-80C5-75EDD950D645}"/>
    <dgm:cxn modelId="{4595699B-8C39-45BC-9743-8797960F3C6D}" srcId="{53CBFA48-D035-4D4A-A2B2-E91446F0C546}" destId="{A50A5BBC-6F0E-479F-A4C6-FC6DC6FA56BE}" srcOrd="1" destOrd="0" parTransId="{1439E706-25A5-4611-B374-D707FDFE24AF}" sibTransId="{8DE1D2EE-8F5F-4786-B487-2EC1AEB60B76}"/>
    <dgm:cxn modelId="{2198C76F-0815-4E0B-B620-B8A218DF9218}" type="presOf" srcId="{752BDB32-77C2-4B02-AA2A-0AD48880A246}" destId="{652836F6-CE3E-4AA0-A265-F4EC433F93DD}" srcOrd="0" destOrd="0" presId="urn:microsoft.com/office/officeart/2005/8/layout/chevron2"/>
    <dgm:cxn modelId="{5399EC5A-5DB2-4A49-AD34-2A4D15E0531A}" srcId="{41F0F2ED-6401-43D8-965A-05782F99BE75}" destId="{7466B3D8-08C1-4362-B04C-27E7F1617BBB}" srcOrd="0" destOrd="0" parTransId="{307B1FFC-C880-4DC4-B9BB-36618B372A6F}" sibTransId="{08D88A95-AD2E-4FF3-A242-963E175C2715}"/>
    <dgm:cxn modelId="{41BC7100-0137-4D29-AB36-583B73F06A6F}" srcId="{53CBFA48-D035-4D4A-A2B2-E91446F0C546}" destId="{717CCCBB-D9AD-4152-B089-EBB1B32A2A8B}" srcOrd="4" destOrd="0" parTransId="{B0E9BB53-65DC-480A-8339-DC57129288F3}" sibTransId="{FF2C6F81-3F35-4A90-84EE-A7AA731F5737}"/>
    <dgm:cxn modelId="{A62F64A5-A6F1-4203-A01A-E4895910536D}" srcId="{DCB432AB-18CD-47AC-A313-CD6FCC833328}" destId="{752BDB32-77C2-4B02-AA2A-0AD48880A246}" srcOrd="0" destOrd="0" parTransId="{42BBA6C6-3729-4C39-91D7-85CA613EEAEB}" sibTransId="{CCA13BC4-13FE-46FE-8E95-8B38B472ABE2}"/>
    <dgm:cxn modelId="{0E009302-BAAA-414B-A5E0-3351DC9C5324}" srcId="{53CBFA48-D035-4D4A-A2B2-E91446F0C546}" destId="{AB018851-0236-4C70-9DBB-A4112C5211E2}" srcOrd="6" destOrd="0" parTransId="{D7432165-74EC-47D4-9651-E05707695C7E}" sibTransId="{9487B8FD-35A8-4545-9C73-57FC305C8BF6}"/>
    <dgm:cxn modelId="{6218DA67-C7ED-43B8-818E-7299F0D5AE53}" type="presOf" srcId="{0DBA4C3F-6DB7-4949-BBD1-79AD4168198A}" destId="{764C1E6E-254B-4A92-86FF-4C095BF7952F}" srcOrd="0" destOrd="0" presId="urn:microsoft.com/office/officeart/2005/8/layout/chevron2"/>
    <dgm:cxn modelId="{D83CD68C-AA16-4B38-8E56-007DF6BC5A41}" type="presOf" srcId="{A50A5BBC-6F0E-479F-A4C6-FC6DC6FA56BE}" destId="{3657A0E3-BB99-409A-9478-262051AD4F87}" srcOrd="0" destOrd="0" presId="urn:microsoft.com/office/officeart/2005/8/layout/chevron2"/>
    <dgm:cxn modelId="{45994000-F85B-4D2A-B1B0-221B394047C2}" type="presOf" srcId="{41F0F2ED-6401-43D8-965A-05782F99BE75}" destId="{2CC3FBA3-015C-4883-ABC5-23E94F850C16}" srcOrd="0" destOrd="0" presId="urn:microsoft.com/office/officeart/2005/8/layout/chevron2"/>
    <dgm:cxn modelId="{A8394C00-8FE5-4AE0-88F6-C9F9AC6B92E8}" type="presOf" srcId="{717CCCBB-D9AD-4152-B089-EBB1B32A2A8B}" destId="{5D1B4552-624F-44F8-9192-7D77C95BA029}" srcOrd="0" destOrd="0" presId="urn:microsoft.com/office/officeart/2005/8/layout/chevron2"/>
    <dgm:cxn modelId="{F331C41F-5C13-44FB-9AA8-2267F3BCF573}" type="presOf" srcId="{DCB432AB-18CD-47AC-A313-CD6FCC833328}" destId="{BD0F534C-0788-42FD-8875-5DE37D7C6C9D}" srcOrd="0" destOrd="0" presId="urn:microsoft.com/office/officeart/2005/8/layout/chevron2"/>
    <dgm:cxn modelId="{ADC37516-CCBA-4931-AA26-90FD8878F373}" type="presOf" srcId="{53CBFA48-D035-4D4A-A2B2-E91446F0C546}" destId="{FF674B9B-0046-44D2-BEB3-FBEF4AF60C41}" srcOrd="0" destOrd="0" presId="urn:microsoft.com/office/officeart/2005/8/layout/chevron2"/>
    <dgm:cxn modelId="{AAF50CA9-7DC7-4D25-8E98-BE6599256B73}" type="presOf" srcId="{DAEE0BF3-207D-4A62-992B-B9DFFF3CD79B}" destId="{74535C56-3314-4310-90A7-BF280B8B65DC}" srcOrd="0" destOrd="0" presId="urn:microsoft.com/office/officeart/2005/8/layout/chevron2"/>
    <dgm:cxn modelId="{76F11CA8-3505-4D08-A56C-95E33F8E5E8E}" type="presOf" srcId="{1D0506E9-B690-4A26-9BA2-3E93481856B0}" destId="{9D2B55E9-4BF8-4226-88C8-E8169C89A519}" srcOrd="0" destOrd="0" presId="urn:microsoft.com/office/officeart/2005/8/layout/chevron2"/>
    <dgm:cxn modelId="{C5C6D4E8-CFE6-4CF9-94C3-528E02FB91B0}" srcId="{53CBFA48-D035-4D4A-A2B2-E91446F0C546}" destId="{8261FAEF-CA34-47A5-AF3E-287EF23DEF20}" srcOrd="2" destOrd="0" parTransId="{85253430-B5CD-4B13-9E8F-AEE9FF682330}" sibTransId="{1BAF6C74-020E-459E-A14C-604961517D29}"/>
    <dgm:cxn modelId="{D45A8520-CD1D-4D48-95A8-B56BBDD6481D}" type="presOf" srcId="{9DCF13CC-C5CF-4F46-9DE8-CB2C6699141F}" destId="{3F332553-F0F9-4DF3-81F3-AA487BE03642}" srcOrd="0" destOrd="0" presId="urn:microsoft.com/office/officeart/2005/8/layout/chevron2"/>
    <dgm:cxn modelId="{B455326B-EC5D-4CB7-A7BD-600F5643C3C7}" type="presParOf" srcId="{FF674B9B-0046-44D2-BEB3-FBEF4AF60C41}" destId="{82B41C38-8116-4368-BDBC-3ADBAFF27747}" srcOrd="0" destOrd="0" presId="urn:microsoft.com/office/officeart/2005/8/layout/chevron2"/>
    <dgm:cxn modelId="{4098F892-05BA-465B-BCE8-AC3803210B74}" type="presParOf" srcId="{82B41C38-8116-4368-BDBC-3ADBAFF27747}" destId="{2CC3FBA3-015C-4883-ABC5-23E94F850C16}" srcOrd="0" destOrd="0" presId="urn:microsoft.com/office/officeart/2005/8/layout/chevron2"/>
    <dgm:cxn modelId="{8CA77944-76EA-4837-801F-6D597E2662F8}" type="presParOf" srcId="{82B41C38-8116-4368-BDBC-3ADBAFF27747}" destId="{172B91AE-9E94-4398-8B08-C951B55D220C}" srcOrd="1" destOrd="0" presId="urn:microsoft.com/office/officeart/2005/8/layout/chevron2"/>
    <dgm:cxn modelId="{DE4A5ED7-CFC5-4F07-A138-691C02960FD2}" type="presParOf" srcId="{FF674B9B-0046-44D2-BEB3-FBEF4AF60C41}" destId="{C07E4377-A803-44EF-932D-FDB5781CC78B}" srcOrd="1" destOrd="0" presId="urn:microsoft.com/office/officeart/2005/8/layout/chevron2"/>
    <dgm:cxn modelId="{436A22F4-D384-413A-83F3-7649AD3A86ED}" type="presParOf" srcId="{FF674B9B-0046-44D2-BEB3-FBEF4AF60C41}" destId="{AC93C358-CBD8-40CE-B931-BF059670F88B}" srcOrd="2" destOrd="0" presId="urn:microsoft.com/office/officeart/2005/8/layout/chevron2"/>
    <dgm:cxn modelId="{E75AE460-3CA0-4E69-B41F-D4CC2AAD0C36}" type="presParOf" srcId="{AC93C358-CBD8-40CE-B931-BF059670F88B}" destId="{3657A0E3-BB99-409A-9478-262051AD4F87}" srcOrd="0" destOrd="0" presId="urn:microsoft.com/office/officeart/2005/8/layout/chevron2"/>
    <dgm:cxn modelId="{D67E0E6E-79ED-46E7-A284-6D1835D45009}" type="presParOf" srcId="{AC93C358-CBD8-40CE-B931-BF059670F88B}" destId="{3F332553-F0F9-4DF3-81F3-AA487BE03642}" srcOrd="1" destOrd="0" presId="urn:microsoft.com/office/officeart/2005/8/layout/chevron2"/>
    <dgm:cxn modelId="{A6CD1D88-A1A0-4898-AE2B-815A3FEEAE35}" type="presParOf" srcId="{FF674B9B-0046-44D2-BEB3-FBEF4AF60C41}" destId="{C2632E90-991A-4D89-B073-21618C26C477}" srcOrd="3" destOrd="0" presId="urn:microsoft.com/office/officeart/2005/8/layout/chevron2"/>
    <dgm:cxn modelId="{1CA18B24-7CAD-47D4-80C5-264A1D03FA7B}" type="presParOf" srcId="{FF674B9B-0046-44D2-BEB3-FBEF4AF60C41}" destId="{CA17CAB5-2DA3-442D-B054-D12299825726}" srcOrd="4" destOrd="0" presId="urn:microsoft.com/office/officeart/2005/8/layout/chevron2"/>
    <dgm:cxn modelId="{99DE82DF-0C00-4BF9-9695-930996B7B459}" type="presParOf" srcId="{CA17CAB5-2DA3-442D-B054-D12299825726}" destId="{97914274-5784-418C-AB6A-00B1DD9CDB68}" srcOrd="0" destOrd="0" presId="urn:microsoft.com/office/officeart/2005/8/layout/chevron2"/>
    <dgm:cxn modelId="{E6970920-E07E-4F00-BDEF-0F274C54A8A3}" type="presParOf" srcId="{CA17CAB5-2DA3-442D-B054-D12299825726}" destId="{9D2B55E9-4BF8-4226-88C8-E8169C89A519}" srcOrd="1" destOrd="0" presId="urn:microsoft.com/office/officeart/2005/8/layout/chevron2"/>
    <dgm:cxn modelId="{07925A36-5E35-41A0-B339-7BD32A0B75BF}" type="presParOf" srcId="{FF674B9B-0046-44D2-BEB3-FBEF4AF60C41}" destId="{DCC58375-3875-4CE1-82A0-63AD0FC1D6EC}" srcOrd="5" destOrd="0" presId="urn:microsoft.com/office/officeart/2005/8/layout/chevron2"/>
    <dgm:cxn modelId="{5AB89D80-EBFE-4865-A653-BCBF8CA0D21B}" type="presParOf" srcId="{FF674B9B-0046-44D2-BEB3-FBEF4AF60C41}" destId="{EB231F92-FF6C-421A-811D-4924CE532D61}" srcOrd="6" destOrd="0" presId="urn:microsoft.com/office/officeart/2005/8/layout/chevron2"/>
    <dgm:cxn modelId="{D8581643-3EE5-47B4-8053-F0C55C68A122}" type="presParOf" srcId="{EB231F92-FF6C-421A-811D-4924CE532D61}" destId="{BD0F534C-0788-42FD-8875-5DE37D7C6C9D}" srcOrd="0" destOrd="0" presId="urn:microsoft.com/office/officeart/2005/8/layout/chevron2"/>
    <dgm:cxn modelId="{84744515-B044-4687-8507-CADDDD2E7195}" type="presParOf" srcId="{EB231F92-FF6C-421A-811D-4924CE532D61}" destId="{652836F6-CE3E-4AA0-A265-F4EC433F93DD}" srcOrd="1" destOrd="0" presId="urn:microsoft.com/office/officeart/2005/8/layout/chevron2"/>
    <dgm:cxn modelId="{75E84F0B-EC63-4A92-9884-20780CF1C8E4}" type="presParOf" srcId="{FF674B9B-0046-44D2-BEB3-FBEF4AF60C41}" destId="{95130648-47A4-4B12-8B51-BA5E201F5851}" srcOrd="7" destOrd="0" presId="urn:microsoft.com/office/officeart/2005/8/layout/chevron2"/>
    <dgm:cxn modelId="{61A04792-33EC-4F08-AF88-D424AA713140}" type="presParOf" srcId="{FF674B9B-0046-44D2-BEB3-FBEF4AF60C41}" destId="{9AEB5842-55F2-4203-A409-6FA8AA1E8681}" srcOrd="8" destOrd="0" presId="urn:microsoft.com/office/officeart/2005/8/layout/chevron2"/>
    <dgm:cxn modelId="{7DECA91D-36EA-4265-8B48-F712A7ECA856}" type="presParOf" srcId="{9AEB5842-55F2-4203-A409-6FA8AA1E8681}" destId="{5D1B4552-624F-44F8-9192-7D77C95BA029}" srcOrd="0" destOrd="0" presId="urn:microsoft.com/office/officeart/2005/8/layout/chevron2"/>
    <dgm:cxn modelId="{593BA4F7-40B7-4784-98A2-B431B6BAF3A0}" type="presParOf" srcId="{9AEB5842-55F2-4203-A409-6FA8AA1E8681}" destId="{74535C56-3314-4310-90A7-BF280B8B65DC}" srcOrd="1" destOrd="0" presId="urn:microsoft.com/office/officeart/2005/8/layout/chevron2"/>
    <dgm:cxn modelId="{EB39D365-0DED-488B-A016-0044C7A9FED1}" type="presParOf" srcId="{FF674B9B-0046-44D2-BEB3-FBEF4AF60C41}" destId="{6D82E1F6-27BB-4511-8FED-3CEE1652A757}" srcOrd="9" destOrd="0" presId="urn:microsoft.com/office/officeart/2005/8/layout/chevron2"/>
    <dgm:cxn modelId="{1C75029A-26F4-43C8-ADFA-1F72C437A1F5}" type="presParOf" srcId="{FF674B9B-0046-44D2-BEB3-FBEF4AF60C41}" destId="{949429DF-1967-4B86-9E6E-18A3DEAA1D4D}" srcOrd="10" destOrd="0" presId="urn:microsoft.com/office/officeart/2005/8/layout/chevron2"/>
    <dgm:cxn modelId="{4EDC9120-68FA-49CF-A9D1-35315E253D0E}" type="presParOf" srcId="{949429DF-1967-4B86-9E6E-18A3DEAA1D4D}" destId="{D4E901AF-A9BB-4775-854D-A312A62CDFDF}" srcOrd="0" destOrd="0" presId="urn:microsoft.com/office/officeart/2005/8/layout/chevron2"/>
    <dgm:cxn modelId="{9E5436C4-B82C-448F-B051-F3B5E3D994C8}" type="presParOf" srcId="{949429DF-1967-4B86-9E6E-18A3DEAA1D4D}" destId="{D18ACF19-9F5F-4E7F-8548-C6B52114F158}" srcOrd="1" destOrd="0" presId="urn:microsoft.com/office/officeart/2005/8/layout/chevron2"/>
    <dgm:cxn modelId="{99303889-C581-472B-9771-249DDE4DF00C}" type="presParOf" srcId="{FF674B9B-0046-44D2-BEB3-FBEF4AF60C41}" destId="{CB423D41-9921-42E3-9B4D-7DE5B4A4B9F4}" srcOrd="11" destOrd="0" presId="urn:microsoft.com/office/officeart/2005/8/layout/chevron2"/>
    <dgm:cxn modelId="{59019678-B9C2-4324-835B-695668E16EAC}" type="presParOf" srcId="{FF674B9B-0046-44D2-BEB3-FBEF4AF60C41}" destId="{50AB5F90-B57A-4973-A808-C8E8E100DDBD}" srcOrd="12" destOrd="0" presId="urn:microsoft.com/office/officeart/2005/8/layout/chevron2"/>
    <dgm:cxn modelId="{B0041EDA-8B6E-4E15-84DB-6D4B96A16FDC}" type="presParOf" srcId="{50AB5F90-B57A-4973-A808-C8E8E100DDBD}" destId="{7401869B-0E99-4F49-843B-E2C73C13847C}" srcOrd="0" destOrd="0" presId="urn:microsoft.com/office/officeart/2005/8/layout/chevron2"/>
    <dgm:cxn modelId="{168301C8-0CA3-42FB-AE59-B095F9768ACF}" type="presParOf" srcId="{50AB5F90-B57A-4973-A808-C8E8E100DDBD}" destId="{764C1E6E-254B-4A92-86FF-4C095BF795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CBFA48-D035-4D4A-A2B2-E91446F0C546}" type="doc">
      <dgm:prSet loTypeId="urn:microsoft.com/office/officeart/2005/8/layout/chevron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1F0F2ED-6401-43D8-965A-05782F99BE75}">
      <dgm:prSet phldrT="[Text]"/>
      <dgm:spPr/>
      <dgm:t>
        <a:bodyPr/>
        <a:lstStyle/>
        <a:p>
          <a:r>
            <a:rPr lang="en-US" dirty="0" smtClean="0"/>
            <a:t>Section Score</a:t>
          </a:r>
          <a:endParaRPr lang="en-US" dirty="0"/>
        </a:p>
      </dgm:t>
    </dgm:pt>
    <dgm:pt modelId="{2C5B674D-5190-42B9-B6B1-AD5538D0130C}" type="parTrans" cxnId="{023A5B9C-F6DF-4522-9B41-7A8AF4AFDA3A}">
      <dgm:prSet/>
      <dgm:spPr/>
      <dgm:t>
        <a:bodyPr/>
        <a:lstStyle/>
        <a:p>
          <a:endParaRPr lang="en-US"/>
        </a:p>
      </dgm:t>
    </dgm:pt>
    <dgm:pt modelId="{6984F5CE-F26F-441B-A13C-CEBEAEA980A6}" type="sibTrans" cxnId="{023A5B9C-F6DF-4522-9B41-7A8AF4AFDA3A}">
      <dgm:prSet/>
      <dgm:spPr/>
      <dgm:t>
        <a:bodyPr/>
        <a:lstStyle/>
        <a:p>
          <a:endParaRPr lang="en-US"/>
        </a:p>
      </dgm:t>
    </dgm:pt>
    <dgm:pt modelId="{7466B3D8-08C1-4362-B04C-27E7F1617BBB}">
      <dgm:prSet phldrT="[Text]" custT="1"/>
      <dgm:spPr/>
      <dgm:t>
        <a:bodyPr/>
        <a:lstStyle/>
        <a:p>
          <a:r>
            <a:rPr lang="en-US" sz="2300" dirty="0" smtClean="0"/>
            <a:t>0.3</a:t>
          </a:r>
          <a:endParaRPr lang="en-US" sz="2300" dirty="0"/>
        </a:p>
      </dgm:t>
    </dgm:pt>
    <dgm:pt modelId="{307B1FFC-C880-4DC4-B9BB-36618B372A6F}" type="parTrans" cxnId="{5399EC5A-5DB2-4A49-AD34-2A4D15E0531A}">
      <dgm:prSet/>
      <dgm:spPr/>
      <dgm:t>
        <a:bodyPr/>
        <a:lstStyle/>
        <a:p>
          <a:endParaRPr lang="en-US"/>
        </a:p>
      </dgm:t>
    </dgm:pt>
    <dgm:pt modelId="{08D88A95-AD2E-4FF3-A242-963E175C2715}" type="sibTrans" cxnId="{5399EC5A-5DB2-4A49-AD34-2A4D15E0531A}">
      <dgm:prSet/>
      <dgm:spPr/>
      <dgm:t>
        <a:bodyPr/>
        <a:lstStyle/>
        <a:p>
          <a:endParaRPr lang="en-US"/>
        </a:p>
      </dgm:t>
    </dgm:pt>
    <dgm:pt modelId="{A50A5BBC-6F0E-479F-A4C6-FC6DC6FA56BE}">
      <dgm:prSet phldrT="[Text]"/>
      <dgm:spPr/>
      <dgm:t>
        <a:bodyPr/>
        <a:lstStyle/>
        <a:p>
          <a:r>
            <a:rPr lang="en-US" dirty="0" smtClean="0"/>
            <a:t>Section Score</a:t>
          </a:r>
          <a:endParaRPr lang="en-US" dirty="0"/>
        </a:p>
      </dgm:t>
    </dgm:pt>
    <dgm:pt modelId="{1439E706-25A5-4611-B374-D707FDFE24AF}" type="parTrans" cxnId="{4595699B-8C39-45BC-9743-8797960F3C6D}">
      <dgm:prSet/>
      <dgm:spPr/>
      <dgm:t>
        <a:bodyPr/>
        <a:lstStyle/>
        <a:p>
          <a:endParaRPr lang="en-US"/>
        </a:p>
      </dgm:t>
    </dgm:pt>
    <dgm:pt modelId="{8DE1D2EE-8F5F-4786-B487-2EC1AEB60B76}" type="sibTrans" cxnId="{4595699B-8C39-45BC-9743-8797960F3C6D}">
      <dgm:prSet/>
      <dgm:spPr/>
      <dgm:t>
        <a:bodyPr/>
        <a:lstStyle/>
        <a:p>
          <a:endParaRPr lang="en-US"/>
        </a:p>
      </dgm:t>
    </dgm:pt>
    <dgm:pt modelId="{9DCF13CC-C5CF-4F46-9DE8-CB2C6699141F}">
      <dgm:prSet phldrT="[Text]" custT="1"/>
      <dgm:spPr/>
      <dgm:t>
        <a:bodyPr/>
        <a:lstStyle/>
        <a:p>
          <a:r>
            <a:rPr lang="en-US" sz="2300" dirty="0" smtClean="0"/>
            <a:t>0.9</a:t>
          </a:r>
          <a:endParaRPr lang="en-US" sz="2300" dirty="0"/>
        </a:p>
      </dgm:t>
    </dgm:pt>
    <dgm:pt modelId="{446D0A45-7DB3-483A-90E5-C32F2C108DC1}" type="parTrans" cxnId="{0FF7943D-BD52-4F5B-B00B-D7BBC4E8AC57}">
      <dgm:prSet/>
      <dgm:spPr/>
      <dgm:t>
        <a:bodyPr/>
        <a:lstStyle/>
        <a:p>
          <a:endParaRPr lang="en-US"/>
        </a:p>
      </dgm:t>
    </dgm:pt>
    <dgm:pt modelId="{F7EE58AD-4F8F-4336-9C5D-EF10D73AEA1C}" type="sibTrans" cxnId="{0FF7943D-BD52-4F5B-B00B-D7BBC4E8AC57}">
      <dgm:prSet/>
      <dgm:spPr/>
      <dgm:t>
        <a:bodyPr/>
        <a:lstStyle/>
        <a:p>
          <a:endParaRPr lang="en-US"/>
        </a:p>
      </dgm:t>
    </dgm:pt>
    <dgm:pt modelId="{8261FAEF-CA34-47A5-AF3E-287EF23DEF20}">
      <dgm:prSet phldrT="[Text]"/>
      <dgm:spPr/>
      <dgm:t>
        <a:bodyPr/>
        <a:lstStyle/>
        <a:p>
          <a:r>
            <a:rPr lang="en-US" dirty="0" smtClean="0"/>
            <a:t>Section Score</a:t>
          </a:r>
          <a:endParaRPr lang="en-US" dirty="0"/>
        </a:p>
      </dgm:t>
    </dgm:pt>
    <dgm:pt modelId="{85253430-B5CD-4B13-9E8F-AEE9FF682330}" type="parTrans" cxnId="{C5C6D4E8-CFE6-4CF9-94C3-528E02FB91B0}">
      <dgm:prSet/>
      <dgm:spPr/>
      <dgm:t>
        <a:bodyPr/>
        <a:lstStyle/>
        <a:p>
          <a:endParaRPr lang="en-US"/>
        </a:p>
      </dgm:t>
    </dgm:pt>
    <dgm:pt modelId="{1BAF6C74-020E-459E-A14C-604961517D29}" type="sibTrans" cxnId="{C5C6D4E8-CFE6-4CF9-94C3-528E02FB91B0}">
      <dgm:prSet/>
      <dgm:spPr/>
      <dgm:t>
        <a:bodyPr/>
        <a:lstStyle/>
        <a:p>
          <a:endParaRPr lang="en-US"/>
        </a:p>
      </dgm:t>
    </dgm:pt>
    <dgm:pt modelId="{1D0506E9-B690-4A26-9BA2-3E93481856B0}">
      <dgm:prSet phldrT="[Text]" custT="1"/>
      <dgm:spPr/>
      <dgm:t>
        <a:bodyPr/>
        <a:lstStyle/>
        <a:p>
          <a:r>
            <a:rPr lang="en-US" sz="2300" dirty="0" smtClean="0"/>
            <a:t>0.4</a:t>
          </a:r>
          <a:endParaRPr lang="en-US" sz="2300" dirty="0"/>
        </a:p>
      </dgm:t>
    </dgm:pt>
    <dgm:pt modelId="{F75BC25B-6AEE-4156-AAEA-CB5B869CAB22}" type="parTrans" cxnId="{455C5E56-A881-400D-80A3-6128471E79A6}">
      <dgm:prSet/>
      <dgm:spPr/>
      <dgm:t>
        <a:bodyPr/>
        <a:lstStyle/>
        <a:p>
          <a:endParaRPr lang="en-US"/>
        </a:p>
      </dgm:t>
    </dgm:pt>
    <dgm:pt modelId="{ED3DE382-B4E1-4AB1-AC20-09A48DD2DC30}" type="sibTrans" cxnId="{455C5E56-A881-400D-80A3-6128471E79A6}">
      <dgm:prSet/>
      <dgm:spPr/>
      <dgm:t>
        <a:bodyPr/>
        <a:lstStyle/>
        <a:p>
          <a:endParaRPr lang="en-US"/>
        </a:p>
      </dgm:t>
    </dgm:pt>
    <dgm:pt modelId="{DCB432AB-18CD-47AC-A313-CD6FCC833328}">
      <dgm:prSet phldrT="[Text]"/>
      <dgm:spPr/>
      <dgm:t>
        <a:bodyPr/>
        <a:lstStyle/>
        <a:p>
          <a:r>
            <a:rPr lang="en-US" dirty="0" smtClean="0"/>
            <a:t>Section Score</a:t>
          </a:r>
          <a:endParaRPr lang="en-US" dirty="0"/>
        </a:p>
      </dgm:t>
    </dgm:pt>
    <dgm:pt modelId="{0A8BF66C-EBA8-4058-8B81-55F1C8C85C41}" type="parTrans" cxnId="{F6816B9A-700C-4C36-8191-65AEE3D7EDDE}">
      <dgm:prSet/>
      <dgm:spPr/>
      <dgm:t>
        <a:bodyPr/>
        <a:lstStyle/>
        <a:p>
          <a:endParaRPr lang="en-US"/>
        </a:p>
      </dgm:t>
    </dgm:pt>
    <dgm:pt modelId="{B8E7D3FE-CDC1-46E3-BBBB-7EB75686C714}" type="sibTrans" cxnId="{F6816B9A-700C-4C36-8191-65AEE3D7EDDE}">
      <dgm:prSet/>
      <dgm:spPr/>
      <dgm:t>
        <a:bodyPr/>
        <a:lstStyle/>
        <a:p>
          <a:endParaRPr lang="en-US"/>
        </a:p>
      </dgm:t>
    </dgm:pt>
    <dgm:pt modelId="{752BDB32-77C2-4B02-AA2A-0AD48880A246}">
      <dgm:prSet phldrT="[Text]" custT="1"/>
      <dgm:spPr/>
      <dgm:t>
        <a:bodyPr/>
        <a:lstStyle/>
        <a:p>
          <a:r>
            <a:rPr lang="en-US" sz="2300" dirty="0" smtClean="0"/>
            <a:t>0.36</a:t>
          </a:r>
          <a:endParaRPr lang="en-US" sz="2300" dirty="0"/>
        </a:p>
      </dgm:t>
    </dgm:pt>
    <dgm:pt modelId="{42BBA6C6-3729-4C39-91D7-85CA613EEAEB}" type="parTrans" cxnId="{A62F64A5-A6F1-4203-A01A-E4895910536D}">
      <dgm:prSet/>
      <dgm:spPr/>
      <dgm:t>
        <a:bodyPr/>
        <a:lstStyle/>
        <a:p>
          <a:endParaRPr lang="en-US"/>
        </a:p>
      </dgm:t>
    </dgm:pt>
    <dgm:pt modelId="{CCA13BC4-13FE-46FE-8E95-8B38B472ABE2}" type="sibTrans" cxnId="{A62F64A5-A6F1-4203-A01A-E4895910536D}">
      <dgm:prSet/>
      <dgm:spPr/>
      <dgm:t>
        <a:bodyPr/>
        <a:lstStyle/>
        <a:p>
          <a:endParaRPr lang="en-US"/>
        </a:p>
      </dgm:t>
    </dgm:pt>
    <dgm:pt modelId="{717CCCBB-D9AD-4152-B089-EBB1B32A2A8B}">
      <dgm:prSet phldrT="[Text]"/>
      <dgm:spPr/>
      <dgm:t>
        <a:bodyPr/>
        <a:lstStyle/>
        <a:p>
          <a:r>
            <a:rPr lang="en-US" dirty="0" smtClean="0"/>
            <a:t>Section Score</a:t>
          </a:r>
          <a:endParaRPr lang="en-US" dirty="0"/>
        </a:p>
      </dgm:t>
    </dgm:pt>
    <dgm:pt modelId="{B0E9BB53-65DC-480A-8339-DC57129288F3}" type="parTrans" cxnId="{41BC7100-0137-4D29-AB36-583B73F06A6F}">
      <dgm:prSet/>
      <dgm:spPr/>
      <dgm:t>
        <a:bodyPr/>
        <a:lstStyle/>
        <a:p>
          <a:endParaRPr lang="en-US"/>
        </a:p>
      </dgm:t>
    </dgm:pt>
    <dgm:pt modelId="{FF2C6F81-3F35-4A90-84EE-A7AA731F5737}" type="sibTrans" cxnId="{41BC7100-0137-4D29-AB36-583B73F06A6F}">
      <dgm:prSet/>
      <dgm:spPr/>
      <dgm:t>
        <a:bodyPr/>
        <a:lstStyle/>
        <a:p>
          <a:endParaRPr lang="en-US"/>
        </a:p>
      </dgm:t>
    </dgm:pt>
    <dgm:pt modelId="{DAEE0BF3-207D-4A62-992B-B9DFFF3CD79B}">
      <dgm:prSet phldrT="[Text]" custT="1"/>
      <dgm:spPr/>
      <dgm:t>
        <a:bodyPr/>
        <a:lstStyle/>
        <a:p>
          <a:r>
            <a:rPr lang="en-US" sz="2300" dirty="0" smtClean="0"/>
            <a:t>0.45</a:t>
          </a:r>
          <a:endParaRPr lang="en-US" sz="2300" dirty="0"/>
        </a:p>
      </dgm:t>
    </dgm:pt>
    <dgm:pt modelId="{C1C2D1A6-6955-4231-904C-F02D2B547503}" type="parTrans" cxnId="{3CCD2A09-580C-42BE-9586-E9D9816CDDB8}">
      <dgm:prSet/>
      <dgm:spPr/>
      <dgm:t>
        <a:bodyPr/>
        <a:lstStyle/>
        <a:p>
          <a:endParaRPr lang="en-US"/>
        </a:p>
      </dgm:t>
    </dgm:pt>
    <dgm:pt modelId="{36AD9A77-C02B-43CA-8C87-66C1241BD75A}" type="sibTrans" cxnId="{3CCD2A09-580C-42BE-9586-E9D9816CDDB8}">
      <dgm:prSet/>
      <dgm:spPr/>
      <dgm:t>
        <a:bodyPr/>
        <a:lstStyle/>
        <a:p>
          <a:endParaRPr lang="en-US"/>
        </a:p>
      </dgm:t>
    </dgm:pt>
    <dgm:pt modelId="{E135D875-A66A-429E-A0CE-22D43D21BFC0}">
      <dgm:prSet phldrT="[Text]"/>
      <dgm:spPr/>
      <dgm:t>
        <a:bodyPr/>
        <a:lstStyle/>
        <a:p>
          <a:r>
            <a:rPr lang="en-US" dirty="0" smtClean="0"/>
            <a:t>Section Score</a:t>
          </a:r>
          <a:endParaRPr lang="en-US" dirty="0"/>
        </a:p>
      </dgm:t>
    </dgm:pt>
    <dgm:pt modelId="{2635E9E8-13C0-4264-9A54-6C4462E1C3FF}" type="parTrans" cxnId="{AC292B50-D537-4F2E-898D-BF1F527557B1}">
      <dgm:prSet/>
      <dgm:spPr/>
      <dgm:t>
        <a:bodyPr/>
        <a:lstStyle/>
        <a:p>
          <a:endParaRPr lang="en-US"/>
        </a:p>
      </dgm:t>
    </dgm:pt>
    <dgm:pt modelId="{0FA8D197-EED5-47A6-80C5-75EDD950D645}" type="sibTrans" cxnId="{AC292B50-D537-4F2E-898D-BF1F527557B1}">
      <dgm:prSet/>
      <dgm:spPr/>
      <dgm:t>
        <a:bodyPr/>
        <a:lstStyle/>
        <a:p>
          <a:endParaRPr lang="en-US"/>
        </a:p>
      </dgm:t>
    </dgm:pt>
    <dgm:pt modelId="{441CD7AF-297C-4F28-9EE4-3D5AB00E74CC}">
      <dgm:prSet phldrT="[Text]" custT="1"/>
      <dgm:spPr/>
      <dgm:t>
        <a:bodyPr/>
        <a:lstStyle/>
        <a:p>
          <a:r>
            <a:rPr lang="en-US" sz="2300" dirty="0" smtClean="0"/>
            <a:t>0.2</a:t>
          </a:r>
          <a:endParaRPr lang="en-US" sz="2300" dirty="0"/>
        </a:p>
      </dgm:t>
    </dgm:pt>
    <dgm:pt modelId="{87F59ACA-18F5-44C8-8552-BC250EE85B9D}" type="parTrans" cxnId="{901E7F1B-D2B1-41F9-AD80-E844F4BD0D0F}">
      <dgm:prSet/>
      <dgm:spPr/>
      <dgm:t>
        <a:bodyPr/>
        <a:lstStyle/>
        <a:p>
          <a:endParaRPr lang="en-US"/>
        </a:p>
      </dgm:t>
    </dgm:pt>
    <dgm:pt modelId="{28F8FCFA-BDCF-4589-922C-8942009053B5}" type="sibTrans" cxnId="{901E7F1B-D2B1-41F9-AD80-E844F4BD0D0F}">
      <dgm:prSet/>
      <dgm:spPr/>
      <dgm:t>
        <a:bodyPr/>
        <a:lstStyle/>
        <a:p>
          <a:endParaRPr lang="en-US"/>
        </a:p>
      </dgm:t>
    </dgm:pt>
    <dgm:pt modelId="{AB018851-0236-4C70-9DBB-A4112C5211E2}">
      <dgm:prSet phldrT="[Text]"/>
      <dgm:spPr/>
      <dgm:t>
        <a:bodyPr/>
        <a:lstStyle/>
        <a:p>
          <a:r>
            <a:rPr lang="en-US" smtClean="0"/>
            <a:t>Section Score</a:t>
          </a:r>
          <a:endParaRPr lang="en-US" dirty="0"/>
        </a:p>
      </dgm:t>
    </dgm:pt>
    <dgm:pt modelId="{D7432165-74EC-47D4-9651-E05707695C7E}" type="parTrans" cxnId="{0E009302-BAAA-414B-A5E0-3351DC9C5324}">
      <dgm:prSet/>
      <dgm:spPr/>
      <dgm:t>
        <a:bodyPr/>
        <a:lstStyle/>
        <a:p>
          <a:endParaRPr lang="en-US"/>
        </a:p>
      </dgm:t>
    </dgm:pt>
    <dgm:pt modelId="{9487B8FD-35A8-4545-9C73-57FC305C8BF6}" type="sibTrans" cxnId="{0E009302-BAAA-414B-A5E0-3351DC9C5324}">
      <dgm:prSet/>
      <dgm:spPr/>
      <dgm:t>
        <a:bodyPr/>
        <a:lstStyle/>
        <a:p>
          <a:endParaRPr lang="en-US"/>
        </a:p>
      </dgm:t>
    </dgm:pt>
    <dgm:pt modelId="{0DBA4C3F-6DB7-4949-BBD1-79AD4168198A}">
      <dgm:prSet phldrT="[Text]" custT="1"/>
      <dgm:spPr/>
      <dgm:t>
        <a:bodyPr/>
        <a:lstStyle/>
        <a:p>
          <a:r>
            <a:rPr lang="en-US" sz="2300" dirty="0" smtClean="0"/>
            <a:t>0.3</a:t>
          </a:r>
          <a:endParaRPr lang="en-US" sz="2300" dirty="0"/>
        </a:p>
      </dgm:t>
    </dgm:pt>
    <dgm:pt modelId="{58064977-193A-4354-B3E6-321CFB4C3A88}" type="parTrans" cxnId="{C671790E-B976-4835-9E32-AFAF251D1F2B}">
      <dgm:prSet/>
      <dgm:spPr/>
      <dgm:t>
        <a:bodyPr/>
        <a:lstStyle/>
        <a:p>
          <a:endParaRPr lang="en-US"/>
        </a:p>
      </dgm:t>
    </dgm:pt>
    <dgm:pt modelId="{583EB737-D0E7-40FD-817C-A7E30060C7C4}" type="sibTrans" cxnId="{C671790E-B976-4835-9E32-AFAF251D1F2B}">
      <dgm:prSet/>
      <dgm:spPr/>
      <dgm:t>
        <a:bodyPr/>
        <a:lstStyle/>
        <a:p>
          <a:endParaRPr lang="en-US"/>
        </a:p>
      </dgm:t>
    </dgm:pt>
    <dgm:pt modelId="{FF674B9B-0046-44D2-BEB3-FBEF4AF60C41}" type="pres">
      <dgm:prSet presAssocID="{53CBFA48-D035-4D4A-A2B2-E91446F0C5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B41C38-8116-4368-BDBC-3ADBAFF27747}" type="pres">
      <dgm:prSet presAssocID="{41F0F2ED-6401-43D8-965A-05782F99BE75}" presName="composite" presStyleCnt="0"/>
      <dgm:spPr/>
    </dgm:pt>
    <dgm:pt modelId="{2CC3FBA3-015C-4883-ABC5-23E94F850C16}" type="pres">
      <dgm:prSet presAssocID="{41F0F2ED-6401-43D8-965A-05782F99BE7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B91AE-9E94-4398-8B08-C951B55D220C}" type="pres">
      <dgm:prSet presAssocID="{41F0F2ED-6401-43D8-965A-05782F99BE7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E4377-A803-44EF-932D-FDB5781CC78B}" type="pres">
      <dgm:prSet presAssocID="{6984F5CE-F26F-441B-A13C-CEBEAEA980A6}" presName="sp" presStyleCnt="0"/>
      <dgm:spPr/>
    </dgm:pt>
    <dgm:pt modelId="{AC93C358-CBD8-40CE-B931-BF059670F88B}" type="pres">
      <dgm:prSet presAssocID="{A50A5BBC-6F0E-479F-A4C6-FC6DC6FA56BE}" presName="composite" presStyleCnt="0"/>
      <dgm:spPr/>
    </dgm:pt>
    <dgm:pt modelId="{3657A0E3-BB99-409A-9478-262051AD4F87}" type="pres">
      <dgm:prSet presAssocID="{A50A5BBC-6F0E-479F-A4C6-FC6DC6FA56B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32553-F0F9-4DF3-81F3-AA487BE03642}" type="pres">
      <dgm:prSet presAssocID="{A50A5BBC-6F0E-479F-A4C6-FC6DC6FA56B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32E90-991A-4D89-B073-21618C26C477}" type="pres">
      <dgm:prSet presAssocID="{8DE1D2EE-8F5F-4786-B487-2EC1AEB60B76}" presName="sp" presStyleCnt="0"/>
      <dgm:spPr/>
    </dgm:pt>
    <dgm:pt modelId="{CA17CAB5-2DA3-442D-B054-D12299825726}" type="pres">
      <dgm:prSet presAssocID="{8261FAEF-CA34-47A5-AF3E-287EF23DEF20}" presName="composite" presStyleCnt="0"/>
      <dgm:spPr/>
    </dgm:pt>
    <dgm:pt modelId="{97914274-5784-418C-AB6A-00B1DD9CDB68}" type="pres">
      <dgm:prSet presAssocID="{8261FAEF-CA34-47A5-AF3E-287EF23DEF2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B55E9-4BF8-4226-88C8-E8169C89A519}" type="pres">
      <dgm:prSet presAssocID="{8261FAEF-CA34-47A5-AF3E-287EF23DEF2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58375-3875-4CE1-82A0-63AD0FC1D6EC}" type="pres">
      <dgm:prSet presAssocID="{1BAF6C74-020E-459E-A14C-604961517D29}" presName="sp" presStyleCnt="0"/>
      <dgm:spPr/>
    </dgm:pt>
    <dgm:pt modelId="{EB231F92-FF6C-421A-811D-4924CE532D61}" type="pres">
      <dgm:prSet presAssocID="{DCB432AB-18CD-47AC-A313-CD6FCC833328}" presName="composite" presStyleCnt="0"/>
      <dgm:spPr/>
    </dgm:pt>
    <dgm:pt modelId="{BD0F534C-0788-42FD-8875-5DE37D7C6C9D}" type="pres">
      <dgm:prSet presAssocID="{DCB432AB-18CD-47AC-A313-CD6FCC83332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836F6-CE3E-4AA0-A265-F4EC433F93DD}" type="pres">
      <dgm:prSet presAssocID="{DCB432AB-18CD-47AC-A313-CD6FCC833328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30648-47A4-4B12-8B51-BA5E201F5851}" type="pres">
      <dgm:prSet presAssocID="{B8E7D3FE-CDC1-46E3-BBBB-7EB75686C714}" presName="sp" presStyleCnt="0"/>
      <dgm:spPr/>
    </dgm:pt>
    <dgm:pt modelId="{9AEB5842-55F2-4203-A409-6FA8AA1E8681}" type="pres">
      <dgm:prSet presAssocID="{717CCCBB-D9AD-4152-B089-EBB1B32A2A8B}" presName="composite" presStyleCnt="0"/>
      <dgm:spPr/>
    </dgm:pt>
    <dgm:pt modelId="{5D1B4552-624F-44F8-9192-7D77C95BA029}" type="pres">
      <dgm:prSet presAssocID="{717CCCBB-D9AD-4152-B089-EBB1B32A2A8B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35C56-3314-4310-90A7-BF280B8B65DC}" type="pres">
      <dgm:prSet presAssocID="{717CCCBB-D9AD-4152-B089-EBB1B32A2A8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2E1F6-27BB-4511-8FED-3CEE1652A757}" type="pres">
      <dgm:prSet presAssocID="{FF2C6F81-3F35-4A90-84EE-A7AA731F5737}" presName="sp" presStyleCnt="0"/>
      <dgm:spPr/>
    </dgm:pt>
    <dgm:pt modelId="{949429DF-1967-4B86-9E6E-18A3DEAA1D4D}" type="pres">
      <dgm:prSet presAssocID="{E135D875-A66A-429E-A0CE-22D43D21BFC0}" presName="composite" presStyleCnt="0"/>
      <dgm:spPr/>
    </dgm:pt>
    <dgm:pt modelId="{D4E901AF-A9BB-4775-854D-A312A62CDFDF}" type="pres">
      <dgm:prSet presAssocID="{E135D875-A66A-429E-A0CE-22D43D21BFC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ACF19-9F5F-4E7F-8548-C6B52114F158}" type="pres">
      <dgm:prSet presAssocID="{E135D875-A66A-429E-A0CE-22D43D21BFC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23D41-9921-42E3-9B4D-7DE5B4A4B9F4}" type="pres">
      <dgm:prSet presAssocID="{0FA8D197-EED5-47A6-80C5-75EDD950D645}" presName="sp" presStyleCnt="0"/>
      <dgm:spPr/>
    </dgm:pt>
    <dgm:pt modelId="{50AB5F90-B57A-4973-A808-C8E8E100DDBD}" type="pres">
      <dgm:prSet presAssocID="{AB018851-0236-4C70-9DBB-A4112C5211E2}" presName="composite" presStyleCnt="0"/>
      <dgm:spPr/>
    </dgm:pt>
    <dgm:pt modelId="{7401869B-0E99-4F49-843B-E2C73C13847C}" type="pres">
      <dgm:prSet presAssocID="{AB018851-0236-4C70-9DBB-A4112C5211E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C1E6E-254B-4A92-86FF-4C095BF7952F}" type="pres">
      <dgm:prSet presAssocID="{AB018851-0236-4C70-9DBB-A4112C5211E2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1790E-B976-4835-9E32-AFAF251D1F2B}" srcId="{AB018851-0236-4C70-9DBB-A4112C5211E2}" destId="{0DBA4C3F-6DB7-4949-BBD1-79AD4168198A}" srcOrd="0" destOrd="0" parTransId="{58064977-193A-4354-B3E6-321CFB4C3A88}" sibTransId="{583EB737-D0E7-40FD-817C-A7E30060C7C4}"/>
    <dgm:cxn modelId="{0FF7943D-BD52-4F5B-B00B-D7BBC4E8AC57}" srcId="{A50A5BBC-6F0E-479F-A4C6-FC6DC6FA56BE}" destId="{9DCF13CC-C5CF-4F46-9DE8-CB2C6699141F}" srcOrd="0" destOrd="0" parTransId="{446D0A45-7DB3-483A-90E5-C32F2C108DC1}" sibTransId="{F7EE58AD-4F8F-4336-9C5D-EF10D73AEA1C}"/>
    <dgm:cxn modelId="{901E7F1B-D2B1-41F9-AD80-E844F4BD0D0F}" srcId="{E135D875-A66A-429E-A0CE-22D43D21BFC0}" destId="{441CD7AF-297C-4F28-9EE4-3D5AB00E74CC}" srcOrd="0" destOrd="0" parTransId="{87F59ACA-18F5-44C8-8552-BC250EE85B9D}" sibTransId="{28F8FCFA-BDCF-4589-922C-8942009053B5}"/>
    <dgm:cxn modelId="{3CCD2A09-580C-42BE-9586-E9D9816CDDB8}" srcId="{717CCCBB-D9AD-4152-B089-EBB1B32A2A8B}" destId="{DAEE0BF3-207D-4A62-992B-B9DFFF3CD79B}" srcOrd="0" destOrd="0" parTransId="{C1C2D1A6-6955-4231-904C-F02D2B547503}" sibTransId="{36AD9A77-C02B-43CA-8C87-66C1241BD75A}"/>
    <dgm:cxn modelId="{A58AD4EB-C521-481A-B830-998E618AFE1B}" type="presOf" srcId="{7466B3D8-08C1-4362-B04C-27E7F1617BBB}" destId="{172B91AE-9E94-4398-8B08-C951B55D220C}" srcOrd="0" destOrd="0" presId="urn:microsoft.com/office/officeart/2005/8/layout/chevron2"/>
    <dgm:cxn modelId="{FEACB660-0CBC-4D80-A965-FBA128FA1479}" type="presOf" srcId="{441CD7AF-297C-4F28-9EE4-3D5AB00E74CC}" destId="{D18ACF19-9F5F-4E7F-8548-C6B52114F158}" srcOrd="0" destOrd="0" presId="urn:microsoft.com/office/officeart/2005/8/layout/chevron2"/>
    <dgm:cxn modelId="{2BA84E40-B345-4EA9-B2F9-26CA72E68F5E}" type="presOf" srcId="{8261FAEF-CA34-47A5-AF3E-287EF23DEF20}" destId="{97914274-5784-418C-AB6A-00B1DD9CDB68}" srcOrd="0" destOrd="0" presId="urn:microsoft.com/office/officeart/2005/8/layout/chevron2"/>
    <dgm:cxn modelId="{CE915CE6-51DA-4B36-B2DD-B91627A6A3E5}" type="presOf" srcId="{AB018851-0236-4C70-9DBB-A4112C5211E2}" destId="{7401869B-0E99-4F49-843B-E2C73C13847C}" srcOrd="0" destOrd="0" presId="urn:microsoft.com/office/officeart/2005/8/layout/chevron2"/>
    <dgm:cxn modelId="{F6816B9A-700C-4C36-8191-65AEE3D7EDDE}" srcId="{53CBFA48-D035-4D4A-A2B2-E91446F0C546}" destId="{DCB432AB-18CD-47AC-A313-CD6FCC833328}" srcOrd="3" destOrd="0" parTransId="{0A8BF66C-EBA8-4058-8B81-55F1C8C85C41}" sibTransId="{B8E7D3FE-CDC1-46E3-BBBB-7EB75686C714}"/>
    <dgm:cxn modelId="{544A37A5-2BC7-4ACC-BD5A-8B290FACB728}" type="presOf" srcId="{E135D875-A66A-429E-A0CE-22D43D21BFC0}" destId="{D4E901AF-A9BB-4775-854D-A312A62CDFDF}" srcOrd="0" destOrd="0" presId="urn:microsoft.com/office/officeart/2005/8/layout/chevron2"/>
    <dgm:cxn modelId="{455C5E56-A881-400D-80A3-6128471E79A6}" srcId="{8261FAEF-CA34-47A5-AF3E-287EF23DEF20}" destId="{1D0506E9-B690-4A26-9BA2-3E93481856B0}" srcOrd="0" destOrd="0" parTransId="{F75BC25B-6AEE-4156-AAEA-CB5B869CAB22}" sibTransId="{ED3DE382-B4E1-4AB1-AC20-09A48DD2DC30}"/>
    <dgm:cxn modelId="{023A5B9C-F6DF-4522-9B41-7A8AF4AFDA3A}" srcId="{53CBFA48-D035-4D4A-A2B2-E91446F0C546}" destId="{41F0F2ED-6401-43D8-965A-05782F99BE75}" srcOrd="0" destOrd="0" parTransId="{2C5B674D-5190-42B9-B6B1-AD5538D0130C}" sibTransId="{6984F5CE-F26F-441B-A13C-CEBEAEA980A6}"/>
    <dgm:cxn modelId="{AC292B50-D537-4F2E-898D-BF1F527557B1}" srcId="{53CBFA48-D035-4D4A-A2B2-E91446F0C546}" destId="{E135D875-A66A-429E-A0CE-22D43D21BFC0}" srcOrd="5" destOrd="0" parTransId="{2635E9E8-13C0-4264-9A54-6C4462E1C3FF}" sibTransId="{0FA8D197-EED5-47A6-80C5-75EDD950D645}"/>
    <dgm:cxn modelId="{4595699B-8C39-45BC-9743-8797960F3C6D}" srcId="{53CBFA48-D035-4D4A-A2B2-E91446F0C546}" destId="{A50A5BBC-6F0E-479F-A4C6-FC6DC6FA56BE}" srcOrd="1" destOrd="0" parTransId="{1439E706-25A5-4611-B374-D707FDFE24AF}" sibTransId="{8DE1D2EE-8F5F-4786-B487-2EC1AEB60B76}"/>
    <dgm:cxn modelId="{2198C76F-0815-4E0B-B620-B8A218DF9218}" type="presOf" srcId="{752BDB32-77C2-4B02-AA2A-0AD48880A246}" destId="{652836F6-CE3E-4AA0-A265-F4EC433F93DD}" srcOrd="0" destOrd="0" presId="urn:microsoft.com/office/officeart/2005/8/layout/chevron2"/>
    <dgm:cxn modelId="{5399EC5A-5DB2-4A49-AD34-2A4D15E0531A}" srcId="{41F0F2ED-6401-43D8-965A-05782F99BE75}" destId="{7466B3D8-08C1-4362-B04C-27E7F1617BBB}" srcOrd="0" destOrd="0" parTransId="{307B1FFC-C880-4DC4-B9BB-36618B372A6F}" sibTransId="{08D88A95-AD2E-4FF3-A242-963E175C2715}"/>
    <dgm:cxn modelId="{41BC7100-0137-4D29-AB36-583B73F06A6F}" srcId="{53CBFA48-D035-4D4A-A2B2-E91446F0C546}" destId="{717CCCBB-D9AD-4152-B089-EBB1B32A2A8B}" srcOrd="4" destOrd="0" parTransId="{B0E9BB53-65DC-480A-8339-DC57129288F3}" sibTransId="{FF2C6F81-3F35-4A90-84EE-A7AA731F5737}"/>
    <dgm:cxn modelId="{A62F64A5-A6F1-4203-A01A-E4895910536D}" srcId="{DCB432AB-18CD-47AC-A313-CD6FCC833328}" destId="{752BDB32-77C2-4B02-AA2A-0AD48880A246}" srcOrd="0" destOrd="0" parTransId="{42BBA6C6-3729-4C39-91D7-85CA613EEAEB}" sibTransId="{CCA13BC4-13FE-46FE-8E95-8B38B472ABE2}"/>
    <dgm:cxn modelId="{0E009302-BAAA-414B-A5E0-3351DC9C5324}" srcId="{53CBFA48-D035-4D4A-A2B2-E91446F0C546}" destId="{AB018851-0236-4C70-9DBB-A4112C5211E2}" srcOrd="6" destOrd="0" parTransId="{D7432165-74EC-47D4-9651-E05707695C7E}" sibTransId="{9487B8FD-35A8-4545-9C73-57FC305C8BF6}"/>
    <dgm:cxn modelId="{6218DA67-C7ED-43B8-818E-7299F0D5AE53}" type="presOf" srcId="{0DBA4C3F-6DB7-4949-BBD1-79AD4168198A}" destId="{764C1E6E-254B-4A92-86FF-4C095BF7952F}" srcOrd="0" destOrd="0" presId="urn:microsoft.com/office/officeart/2005/8/layout/chevron2"/>
    <dgm:cxn modelId="{D83CD68C-AA16-4B38-8E56-007DF6BC5A41}" type="presOf" srcId="{A50A5BBC-6F0E-479F-A4C6-FC6DC6FA56BE}" destId="{3657A0E3-BB99-409A-9478-262051AD4F87}" srcOrd="0" destOrd="0" presId="urn:microsoft.com/office/officeart/2005/8/layout/chevron2"/>
    <dgm:cxn modelId="{45994000-F85B-4D2A-B1B0-221B394047C2}" type="presOf" srcId="{41F0F2ED-6401-43D8-965A-05782F99BE75}" destId="{2CC3FBA3-015C-4883-ABC5-23E94F850C16}" srcOrd="0" destOrd="0" presId="urn:microsoft.com/office/officeart/2005/8/layout/chevron2"/>
    <dgm:cxn modelId="{A8394C00-8FE5-4AE0-88F6-C9F9AC6B92E8}" type="presOf" srcId="{717CCCBB-D9AD-4152-B089-EBB1B32A2A8B}" destId="{5D1B4552-624F-44F8-9192-7D77C95BA029}" srcOrd="0" destOrd="0" presId="urn:microsoft.com/office/officeart/2005/8/layout/chevron2"/>
    <dgm:cxn modelId="{F331C41F-5C13-44FB-9AA8-2267F3BCF573}" type="presOf" srcId="{DCB432AB-18CD-47AC-A313-CD6FCC833328}" destId="{BD0F534C-0788-42FD-8875-5DE37D7C6C9D}" srcOrd="0" destOrd="0" presId="urn:microsoft.com/office/officeart/2005/8/layout/chevron2"/>
    <dgm:cxn modelId="{ADC37516-CCBA-4931-AA26-90FD8878F373}" type="presOf" srcId="{53CBFA48-D035-4D4A-A2B2-E91446F0C546}" destId="{FF674B9B-0046-44D2-BEB3-FBEF4AF60C41}" srcOrd="0" destOrd="0" presId="urn:microsoft.com/office/officeart/2005/8/layout/chevron2"/>
    <dgm:cxn modelId="{AAF50CA9-7DC7-4D25-8E98-BE6599256B73}" type="presOf" srcId="{DAEE0BF3-207D-4A62-992B-B9DFFF3CD79B}" destId="{74535C56-3314-4310-90A7-BF280B8B65DC}" srcOrd="0" destOrd="0" presId="urn:microsoft.com/office/officeart/2005/8/layout/chevron2"/>
    <dgm:cxn modelId="{76F11CA8-3505-4D08-A56C-95E33F8E5E8E}" type="presOf" srcId="{1D0506E9-B690-4A26-9BA2-3E93481856B0}" destId="{9D2B55E9-4BF8-4226-88C8-E8169C89A519}" srcOrd="0" destOrd="0" presId="urn:microsoft.com/office/officeart/2005/8/layout/chevron2"/>
    <dgm:cxn modelId="{C5C6D4E8-CFE6-4CF9-94C3-528E02FB91B0}" srcId="{53CBFA48-D035-4D4A-A2B2-E91446F0C546}" destId="{8261FAEF-CA34-47A5-AF3E-287EF23DEF20}" srcOrd="2" destOrd="0" parTransId="{85253430-B5CD-4B13-9E8F-AEE9FF682330}" sibTransId="{1BAF6C74-020E-459E-A14C-604961517D29}"/>
    <dgm:cxn modelId="{D45A8520-CD1D-4D48-95A8-B56BBDD6481D}" type="presOf" srcId="{9DCF13CC-C5CF-4F46-9DE8-CB2C6699141F}" destId="{3F332553-F0F9-4DF3-81F3-AA487BE03642}" srcOrd="0" destOrd="0" presId="urn:microsoft.com/office/officeart/2005/8/layout/chevron2"/>
    <dgm:cxn modelId="{B455326B-EC5D-4CB7-A7BD-600F5643C3C7}" type="presParOf" srcId="{FF674B9B-0046-44D2-BEB3-FBEF4AF60C41}" destId="{82B41C38-8116-4368-BDBC-3ADBAFF27747}" srcOrd="0" destOrd="0" presId="urn:microsoft.com/office/officeart/2005/8/layout/chevron2"/>
    <dgm:cxn modelId="{4098F892-05BA-465B-BCE8-AC3803210B74}" type="presParOf" srcId="{82B41C38-8116-4368-BDBC-3ADBAFF27747}" destId="{2CC3FBA3-015C-4883-ABC5-23E94F850C16}" srcOrd="0" destOrd="0" presId="urn:microsoft.com/office/officeart/2005/8/layout/chevron2"/>
    <dgm:cxn modelId="{8CA77944-76EA-4837-801F-6D597E2662F8}" type="presParOf" srcId="{82B41C38-8116-4368-BDBC-3ADBAFF27747}" destId="{172B91AE-9E94-4398-8B08-C951B55D220C}" srcOrd="1" destOrd="0" presId="urn:microsoft.com/office/officeart/2005/8/layout/chevron2"/>
    <dgm:cxn modelId="{DE4A5ED7-CFC5-4F07-A138-691C02960FD2}" type="presParOf" srcId="{FF674B9B-0046-44D2-BEB3-FBEF4AF60C41}" destId="{C07E4377-A803-44EF-932D-FDB5781CC78B}" srcOrd="1" destOrd="0" presId="urn:microsoft.com/office/officeart/2005/8/layout/chevron2"/>
    <dgm:cxn modelId="{436A22F4-D384-413A-83F3-7649AD3A86ED}" type="presParOf" srcId="{FF674B9B-0046-44D2-BEB3-FBEF4AF60C41}" destId="{AC93C358-CBD8-40CE-B931-BF059670F88B}" srcOrd="2" destOrd="0" presId="urn:microsoft.com/office/officeart/2005/8/layout/chevron2"/>
    <dgm:cxn modelId="{E75AE460-3CA0-4E69-B41F-D4CC2AAD0C36}" type="presParOf" srcId="{AC93C358-CBD8-40CE-B931-BF059670F88B}" destId="{3657A0E3-BB99-409A-9478-262051AD4F87}" srcOrd="0" destOrd="0" presId="urn:microsoft.com/office/officeart/2005/8/layout/chevron2"/>
    <dgm:cxn modelId="{D67E0E6E-79ED-46E7-A284-6D1835D45009}" type="presParOf" srcId="{AC93C358-CBD8-40CE-B931-BF059670F88B}" destId="{3F332553-F0F9-4DF3-81F3-AA487BE03642}" srcOrd="1" destOrd="0" presId="urn:microsoft.com/office/officeart/2005/8/layout/chevron2"/>
    <dgm:cxn modelId="{A6CD1D88-A1A0-4898-AE2B-815A3FEEAE35}" type="presParOf" srcId="{FF674B9B-0046-44D2-BEB3-FBEF4AF60C41}" destId="{C2632E90-991A-4D89-B073-21618C26C477}" srcOrd="3" destOrd="0" presId="urn:microsoft.com/office/officeart/2005/8/layout/chevron2"/>
    <dgm:cxn modelId="{1CA18B24-7CAD-47D4-80C5-264A1D03FA7B}" type="presParOf" srcId="{FF674B9B-0046-44D2-BEB3-FBEF4AF60C41}" destId="{CA17CAB5-2DA3-442D-B054-D12299825726}" srcOrd="4" destOrd="0" presId="urn:microsoft.com/office/officeart/2005/8/layout/chevron2"/>
    <dgm:cxn modelId="{99DE82DF-0C00-4BF9-9695-930996B7B459}" type="presParOf" srcId="{CA17CAB5-2DA3-442D-B054-D12299825726}" destId="{97914274-5784-418C-AB6A-00B1DD9CDB68}" srcOrd="0" destOrd="0" presId="urn:microsoft.com/office/officeart/2005/8/layout/chevron2"/>
    <dgm:cxn modelId="{E6970920-E07E-4F00-BDEF-0F274C54A8A3}" type="presParOf" srcId="{CA17CAB5-2DA3-442D-B054-D12299825726}" destId="{9D2B55E9-4BF8-4226-88C8-E8169C89A519}" srcOrd="1" destOrd="0" presId="urn:microsoft.com/office/officeart/2005/8/layout/chevron2"/>
    <dgm:cxn modelId="{07925A36-5E35-41A0-B339-7BD32A0B75BF}" type="presParOf" srcId="{FF674B9B-0046-44D2-BEB3-FBEF4AF60C41}" destId="{DCC58375-3875-4CE1-82A0-63AD0FC1D6EC}" srcOrd="5" destOrd="0" presId="urn:microsoft.com/office/officeart/2005/8/layout/chevron2"/>
    <dgm:cxn modelId="{5AB89D80-EBFE-4865-A653-BCBF8CA0D21B}" type="presParOf" srcId="{FF674B9B-0046-44D2-BEB3-FBEF4AF60C41}" destId="{EB231F92-FF6C-421A-811D-4924CE532D61}" srcOrd="6" destOrd="0" presId="urn:microsoft.com/office/officeart/2005/8/layout/chevron2"/>
    <dgm:cxn modelId="{D8581643-3EE5-47B4-8053-F0C55C68A122}" type="presParOf" srcId="{EB231F92-FF6C-421A-811D-4924CE532D61}" destId="{BD0F534C-0788-42FD-8875-5DE37D7C6C9D}" srcOrd="0" destOrd="0" presId="urn:microsoft.com/office/officeart/2005/8/layout/chevron2"/>
    <dgm:cxn modelId="{84744515-B044-4687-8507-CADDDD2E7195}" type="presParOf" srcId="{EB231F92-FF6C-421A-811D-4924CE532D61}" destId="{652836F6-CE3E-4AA0-A265-F4EC433F93DD}" srcOrd="1" destOrd="0" presId="urn:microsoft.com/office/officeart/2005/8/layout/chevron2"/>
    <dgm:cxn modelId="{75E84F0B-EC63-4A92-9884-20780CF1C8E4}" type="presParOf" srcId="{FF674B9B-0046-44D2-BEB3-FBEF4AF60C41}" destId="{95130648-47A4-4B12-8B51-BA5E201F5851}" srcOrd="7" destOrd="0" presId="urn:microsoft.com/office/officeart/2005/8/layout/chevron2"/>
    <dgm:cxn modelId="{61A04792-33EC-4F08-AF88-D424AA713140}" type="presParOf" srcId="{FF674B9B-0046-44D2-BEB3-FBEF4AF60C41}" destId="{9AEB5842-55F2-4203-A409-6FA8AA1E8681}" srcOrd="8" destOrd="0" presId="urn:microsoft.com/office/officeart/2005/8/layout/chevron2"/>
    <dgm:cxn modelId="{7DECA91D-36EA-4265-8B48-F712A7ECA856}" type="presParOf" srcId="{9AEB5842-55F2-4203-A409-6FA8AA1E8681}" destId="{5D1B4552-624F-44F8-9192-7D77C95BA029}" srcOrd="0" destOrd="0" presId="urn:microsoft.com/office/officeart/2005/8/layout/chevron2"/>
    <dgm:cxn modelId="{593BA4F7-40B7-4784-98A2-B431B6BAF3A0}" type="presParOf" srcId="{9AEB5842-55F2-4203-A409-6FA8AA1E8681}" destId="{74535C56-3314-4310-90A7-BF280B8B65DC}" srcOrd="1" destOrd="0" presId="urn:microsoft.com/office/officeart/2005/8/layout/chevron2"/>
    <dgm:cxn modelId="{EB39D365-0DED-488B-A016-0044C7A9FED1}" type="presParOf" srcId="{FF674B9B-0046-44D2-BEB3-FBEF4AF60C41}" destId="{6D82E1F6-27BB-4511-8FED-3CEE1652A757}" srcOrd="9" destOrd="0" presId="urn:microsoft.com/office/officeart/2005/8/layout/chevron2"/>
    <dgm:cxn modelId="{1C75029A-26F4-43C8-ADFA-1F72C437A1F5}" type="presParOf" srcId="{FF674B9B-0046-44D2-BEB3-FBEF4AF60C41}" destId="{949429DF-1967-4B86-9E6E-18A3DEAA1D4D}" srcOrd="10" destOrd="0" presId="urn:microsoft.com/office/officeart/2005/8/layout/chevron2"/>
    <dgm:cxn modelId="{4EDC9120-68FA-49CF-A9D1-35315E253D0E}" type="presParOf" srcId="{949429DF-1967-4B86-9E6E-18A3DEAA1D4D}" destId="{D4E901AF-A9BB-4775-854D-A312A62CDFDF}" srcOrd="0" destOrd="0" presId="urn:microsoft.com/office/officeart/2005/8/layout/chevron2"/>
    <dgm:cxn modelId="{9E5436C4-B82C-448F-B051-F3B5E3D994C8}" type="presParOf" srcId="{949429DF-1967-4B86-9E6E-18A3DEAA1D4D}" destId="{D18ACF19-9F5F-4E7F-8548-C6B52114F158}" srcOrd="1" destOrd="0" presId="urn:microsoft.com/office/officeart/2005/8/layout/chevron2"/>
    <dgm:cxn modelId="{99303889-C581-472B-9771-249DDE4DF00C}" type="presParOf" srcId="{FF674B9B-0046-44D2-BEB3-FBEF4AF60C41}" destId="{CB423D41-9921-42E3-9B4D-7DE5B4A4B9F4}" srcOrd="11" destOrd="0" presId="urn:microsoft.com/office/officeart/2005/8/layout/chevron2"/>
    <dgm:cxn modelId="{59019678-B9C2-4324-835B-695668E16EAC}" type="presParOf" srcId="{FF674B9B-0046-44D2-BEB3-FBEF4AF60C41}" destId="{50AB5F90-B57A-4973-A808-C8E8E100DDBD}" srcOrd="12" destOrd="0" presId="urn:microsoft.com/office/officeart/2005/8/layout/chevron2"/>
    <dgm:cxn modelId="{B0041EDA-8B6E-4E15-84DB-6D4B96A16FDC}" type="presParOf" srcId="{50AB5F90-B57A-4973-A808-C8E8E100DDBD}" destId="{7401869B-0E99-4F49-843B-E2C73C13847C}" srcOrd="0" destOrd="0" presId="urn:microsoft.com/office/officeart/2005/8/layout/chevron2"/>
    <dgm:cxn modelId="{168301C8-0CA3-42FB-AE59-B095F9768ACF}" type="presParOf" srcId="{50AB5F90-B57A-4973-A808-C8E8E100DDBD}" destId="{764C1E6E-254B-4A92-86FF-4C095BF795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8BD8B6-7B08-45DB-AD99-E16703DE67B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C7925-F211-4BA9-AC3A-AED480971C00}">
      <dgm:prSet/>
      <dgm:spPr/>
      <dgm:t>
        <a:bodyPr/>
        <a:lstStyle/>
        <a:p>
          <a:pPr rtl="0"/>
          <a:r>
            <a:rPr lang="en-US" dirty="0" err="1" smtClean="0"/>
            <a:t>JobX</a:t>
          </a:r>
          <a:r>
            <a:rPr lang="en-US" dirty="0" smtClean="0"/>
            <a:t>: Required Questions</a:t>
          </a:r>
          <a:endParaRPr lang="en-US" dirty="0"/>
        </a:p>
      </dgm:t>
    </dgm:pt>
    <dgm:pt modelId="{2B375F5D-24CD-4D2D-A39C-931E5C3D9A9E}" type="parTrans" cxnId="{C639F054-768D-40BD-9CD0-D6FC25717C79}">
      <dgm:prSet/>
      <dgm:spPr/>
      <dgm:t>
        <a:bodyPr/>
        <a:lstStyle/>
        <a:p>
          <a:endParaRPr lang="en-US"/>
        </a:p>
      </dgm:t>
    </dgm:pt>
    <dgm:pt modelId="{06700C1F-4E9F-4458-941F-5C5ECD61A7BF}" type="sibTrans" cxnId="{C639F054-768D-40BD-9CD0-D6FC25717C79}">
      <dgm:prSet/>
      <dgm:spPr/>
      <dgm:t>
        <a:bodyPr/>
        <a:lstStyle/>
        <a:p>
          <a:endParaRPr lang="en-US"/>
        </a:p>
      </dgm:t>
    </dgm:pt>
    <dgm:pt modelId="{D6DB370E-5C44-4ADA-AB78-654543715E42}">
      <dgm:prSet/>
      <dgm:spPr/>
      <dgm:t>
        <a:bodyPr/>
        <a:lstStyle/>
        <a:p>
          <a:pPr rtl="0"/>
          <a:r>
            <a:rPr lang="en-US" dirty="0" smtClean="0"/>
            <a:t>Update prevented question removal regarding prior work experience</a:t>
          </a:r>
          <a:endParaRPr lang="en-US" dirty="0"/>
        </a:p>
      </dgm:t>
    </dgm:pt>
    <dgm:pt modelId="{CC38CC23-B761-47E5-9657-7B02087472AA}" type="parTrans" cxnId="{F812AAA7-10E8-4DFB-9D76-E8867F8EA2A3}">
      <dgm:prSet/>
      <dgm:spPr/>
      <dgm:t>
        <a:bodyPr/>
        <a:lstStyle/>
        <a:p>
          <a:endParaRPr lang="en-US"/>
        </a:p>
      </dgm:t>
    </dgm:pt>
    <dgm:pt modelId="{090019E7-F92B-4D5F-B17B-2E73A71FA311}" type="sibTrans" cxnId="{F812AAA7-10E8-4DFB-9D76-E8867F8EA2A3}">
      <dgm:prSet/>
      <dgm:spPr/>
      <dgm:t>
        <a:bodyPr/>
        <a:lstStyle/>
        <a:p>
          <a:endParaRPr lang="en-US"/>
        </a:p>
      </dgm:t>
    </dgm:pt>
    <dgm:pt modelId="{F443D4A2-0278-4FEF-85F5-BBE7BB0F6A72}">
      <dgm:prSet/>
      <dgm:spPr/>
      <dgm:t>
        <a:bodyPr/>
        <a:lstStyle/>
        <a:p>
          <a:pPr rtl="0"/>
          <a:r>
            <a:rPr lang="en-US" dirty="0" smtClean="0"/>
            <a:t>Issue has now been resolved</a:t>
          </a:r>
          <a:endParaRPr lang="en-US" dirty="0"/>
        </a:p>
      </dgm:t>
    </dgm:pt>
    <dgm:pt modelId="{4EF3D6CB-C9B0-477F-9B72-3035C41BCD2D}" type="parTrans" cxnId="{5FFA995B-72CA-41F8-AB4D-BA355015CBC5}">
      <dgm:prSet/>
      <dgm:spPr/>
      <dgm:t>
        <a:bodyPr/>
        <a:lstStyle/>
        <a:p>
          <a:endParaRPr lang="en-US"/>
        </a:p>
      </dgm:t>
    </dgm:pt>
    <dgm:pt modelId="{A675A449-3891-4ACD-8D5E-8CEB94B00755}" type="sibTrans" cxnId="{5FFA995B-72CA-41F8-AB4D-BA355015CBC5}">
      <dgm:prSet/>
      <dgm:spPr/>
      <dgm:t>
        <a:bodyPr/>
        <a:lstStyle/>
        <a:p>
          <a:endParaRPr lang="en-US"/>
        </a:p>
      </dgm:t>
    </dgm:pt>
    <dgm:pt modelId="{E8EAB133-AD07-488A-98FA-D8F8B21E045D}">
      <dgm:prSet/>
      <dgm:spPr/>
      <dgm:t>
        <a:bodyPr/>
        <a:lstStyle/>
        <a:p>
          <a:pPr rtl="0"/>
          <a:r>
            <a:rPr lang="en-US" dirty="0" err="1" smtClean="0"/>
            <a:t>JobX</a:t>
          </a:r>
          <a:r>
            <a:rPr lang="en-US" dirty="0" smtClean="0"/>
            <a:t> Job Review &amp; Applicant Status</a:t>
          </a:r>
          <a:endParaRPr lang="en-US" dirty="0"/>
        </a:p>
      </dgm:t>
    </dgm:pt>
    <dgm:pt modelId="{72CB7E98-6EF3-4403-8147-EB8DBD4028CD}" type="parTrans" cxnId="{D2105618-33AE-4E80-B21A-C2F9405E2919}">
      <dgm:prSet/>
      <dgm:spPr/>
      <dgm:t>
        <a:bodyPr/>
        <a:lstStyle/>
        <a:p>
          <a:endParaRPr lang="en-US"/>
        </a:p>
      </dgm:t>
    </dgm:pt>
    <dgm:pt modelId="{57954799-A573-40ED-95FB-1EC378CE560A}" type="sibTrans" cxnId="{D2105618-33AE-4E80-B21A-C2F9405E2919}">
      <dgm:prSet/>
      <dgm:spPr/>
      <dgm:t>
        <a:bodyPr/>
        <a:lstStyle/>
        <a:p>
          <a:endParaRPr lang="en-US"/>
        </a:p>
      </dgm:t>
    </dgm:pt>
    <dgm:pt modelId="{93A0742C-07F2-4A54-A73E-2DE860205118}">
      <dgm:prSet/>
      <dgm:spPr/>
      <dgm:t>
        <a:bodyPr/>
        <a:lstStyle/>
        <a:p>
          <a:pPr rtl="0"/>
          <a:r>
            <a:rPr lang="en-US" dirty="0" smtClean="0"/>
            <a:t>All pending job reviewed completed with 850 distinct positions posted as of 7/25/18</a:t>
          </a:r>
          <a:endParaRPr lang="en-US" dirty="0"/>
        </a:p>
      </dgm:t>
    </dgm:pt>
    <dgm:pt modelId="{FC38987B-D000-4462-A2A8-93C3B0AED5AE}" type="parTrans" cxnId="{042D51F7-735A-46CA-BD11-E319A2BA1AD9}">
      <dgm:prSet/>
      <dgm:spPr/>
      <dgm:t>
        <a:bodyPr/>
        <a:lstStyle/>
        <a:p>
          <a:endParaRPr lang="en-US"/>
        </a:p>
      </dgm:t>
    </dgm:pt>
    <dgm:pt modelId="{B48EB80A-94D5-45E2-AF94-2A0791A95105}" type="sibTrans" cxnId="{042D51F7-735A-46CA-BD11-E319A2BA1AD9}">
      <dgm:prSet/>
      <dgm:spPr/>
      <dgm:t>
        <a:bodyPr/>
        <a:lstStyle/>
        <a:p>
          <a:endParaRPr lang="en-US"/>
        </a:p>
      </dgm:t>
    </dgm:pt>
    <dgm:pt modelId="{E30F7BC2-9F96-466E-9FD4-0611845E7224}">
      <dgm:prSet/>
      <dgm:spPr/>
      <dgm:t>
        <a:bodyPr/>
        <a:lstStyle/>
        <a:p>
          <a:pPr rtl="0"/>
          <a:r>
            <a:rPr lang="en-US" dirty="0" smtClean="0"/>
            <a:t>Student Access &amp; Hiring</a:t>
          </a:r>
          <a:endParaRPr lang="en-US" dirty="0"/>
        </a:p>
      </dgm:t>
    </dgm:pt>
    <dgm:pt modelId="{5E4804F7-A0DB-43F4-A74E-33C1831145D6}" type="parTrans" cxnId="{1EFD26C7-D83A-44AC-B1CD-FE6028DA2A6D}">
      <dgm:prSet/>
      <dgm:spPr/>
      <dgm:t>
        <a:bodyPr/>
        <a:lstStyle/>
        <a:p>
          <a:endParaRPr lang="en-US"/>
        </a:p>
      </dgm:t>
    </dgm:pt>
    <dgm:pt modelId="{A7AAC529-103F-4F96-882D-D223942D79BD}" type="sibTrans" cxnId="{1EFD26C7-D83A-44AC-B1CD-FE6028DA2A6D}">
      <dgm:prSet/>
      <dgm:spPr/>
      <dgm:t>
        <a:bodyPr/>
        <a:lstStyle/>
        <a:p>
          <a:endParaRPr lang="en-US"/>
        </a:p>
      </dgm:t>
    </dgm:pt>
    <dgm:pt modelId="{C0AE38AB-6646-4456-8EF8-C6107C3022CD}">
      <dgm:prSet/>
      <dgm:spPr/>
      <dgm:t>
        <a:bodyPr/>
        <a:lstStyle/>
        <a:p>
          <a:pPr rtl="0"/>
          <a:r>
            <a:rPr lang="en-US" dirty="0" smtClean="0"/>
            <a:t>Featured Jobs</a:t>
          </a:r>
          <a:endParaRPr lang="en-US" dirty="0"/>
        </a:p>
      </dgm:t>
    </dgm:pt>
    <dgm:pt modelId="{EAA4C78E-CC52-4406-8FCC-BF4C3A97138F}" type="parTrans" cxnId="{C66612D5-FF9F-4402-8B3D-9AD6D6231A5C}">
      <dgm:prSet/>
      <dgm:spPr/>
      <dgm:t>
        <a:bodyPr/>
        <a:lstStyle/>
        <a:p>
          <a:endParaRPr lang="en-US"/>
        </a:p>
      </dgm:t>
    </dgm:pt>
    <dgm:pt modelId="{DFCDD393-1718-4B52-8417-2D5463559094}" type="sibTrans" cxnId="{C66612D5-FF9F-4402-8B3D-9AD6D6231A5C}">
      <dgm:prSet/>
      <dgm:spPr/>
      <dgm:t>
        <a:bodyPr/>
        <a:lstStyle/>
        <a:p>
          <a:endParaRPr lang="en-US"/>
        </a:p>
      </dgm:t>
    </dgm:pt>
    <dgm:pt modelId="{41AA7881-E882-4761-926D-FBE24CE25775}">
      <dgm:prSet/>
      <dgm:spPr/>
      <dgm:t>
        <a:bodyPr/>
        <a:lstStyle/>
        <a:p>
          <a:pPr rtl="0"/>
          <a:r>
            <a:rPr lang="en-US" dirty="0" smtClean="0"/>
            <a:t>Students gain access on 8/1</a:t>
          </a:r>
          <a:endParaRPr lang="en-US" dirty="0"/>
        </a:p>
      </dgm:t>
    </dgm:pt>
    <dgm:pt modelId="{9DBDCF8C-A0E9-49C9-87C6-4D394694C942}" type="parTrans" cxnId="{EB7B08D5-102C-47F8-8F16-BF26D2EA460C}">
      <dgm:prSet/>
      <dgm:spPr/>
      <dgm:t>
        <a:bodyPr/>
        <a:lstStyle/>
        <a:p>
          <a:endParaRPr lang="en-US"/>
        </a:p>
      </dgm:t>
    </dgm:pt>
    <dgm:pt modelId="{91F9F9AE-2ACC-4C39-B3A3-256A90DED148}" type="sibTrans" cxnId="{EB7B08D5-102C-47F8-8F16-BF26D2EA460C}">
      <dgm:prSet/>
      <dgm:spPr/>
      <dgm:t>
        <a:bodyPr/>
        <a:lstStyle/>
        <a:p>
          <a:endParaRPr lang="en-US"/>
        </a:p>
      </dgm:t>
    </dgm:pt>
    <dgm:pt modelId="{2EDD547A-3B69-4D42-A6D7-1BB39EC506C9}">
      <dgm:prSet/>
      <dgm:spPr/>
      <dgm:t>
        <a:bodyPr/>
        <a:lstStyle/>
        <a:p>
          <a:pPr rtl="0"/>
          <a:r>
            <a:rPr lang="en-US" dirty="0" smtClean="0"/>
            <a:t>Supervisors can begin hiring on 8/2</a:t>
          </a:r>
          <a:endParaRPr lang="en-US" dirty="0"/>
        </a:p>
      </dgm:t>
    </dgm:pt>
    <dgm:pt modelId="{AAA87CED-4F50-45ED-B94B-E8F8351F05ED}" type="parTrans" cxnId="{8291A847-926B-4400-9BD8-3FAE969B63E6}">
      <dgm:prSet/>
      <dgm:spPr/>
      <dgm:t>
        <a:bodyPr/>
        <a:lstStyle/>
        <a:p>
          <a:endParaRPr lang="en-US"/>
        </a:p>
      </dgm:t>
    </dgm:pt>
    <dgm:pt modelId="{D55A5910-FF85-4F7D-B70C-6A4D5827BF7F}" type="sibTrans" cxnId="{8291A847-926B-4400-9BD8-3FAE969B63E6}">
      <dgm:prSet/>
      <dgm:spPr/>
      <dgm:t>
        <a:bodyPr/>
        <a:lstStyle/>
        <a:p>
          <a:endParaRPr lang="en-US"/>
        </a:p>
      </dgm:t>
    </dgm:pt>
    <dgm:pt modelId="{81A48581-C641-46F3-9F91-CCD3E63E209D}">
      <dgm:prSet/>
      <dgm:spPr/>
      <dgm:t>
        <a:bodyPr/>
        <a:lstStyle/>
        <a:p>
          <a:pPr rtl="0"/>
          <a:r>
            <a:rPr lang="en-US" dirty="0" smtClean="0"/>
            <a:t>Do not hire students in Connect Carolina with first hiring in </a:t>
          </a:r>
          <a:r>
            <a:rPr lang="en-US" dirty="0" err="1" smtClean="0"/>
            <a:t>JobX</a:t>
          </a:r>
          <a:endParaRPr lang="en-US" dirty="0"/>
        </a:p>
      </dgm:t>
    </dgm:pt>
    <dgm:pt modelId="{C016A0F4-B53D-413F-A11E-420EC0CBA02B}" type="parTrans" cxnId="{0CDD19F4-99FD-418F-B855-BF621A482E32}">
      <dgm:prSet/>
      <dgm:spPr/>
      <dgm:t>
        <a:bodyPr/>
        <a:lstStyle/>
        <a:p>
          <a:endParaRPr lang="en-US"/>
        </a:p>
      </dgm:t>
    </dgm:pt>
    <dgm:pt modelId="{0A358ACB-56DD-4049-9345-6084D73D038F}" type="sibTrans" cxnId="{0CDD19F4-99FD-418F-B855-BF621A482E32}">
      <dgm:prSet/>
      <dgm:spPr/>
      <dgm:t>
        <a:bodyPr/>
        <a:lstStyle/>
        <a:p>
          <a:endParaRPr lang="en-US"/>
        </a:p>
      </dgm:t>
    </dgm:pt>
    <dgm:pt modelId="{C911347E-8F7A-46EB-AB1D-9FFAC01EA67E}">
      <dgm:prSet/>
      <dgm:spPr/>
      <dgm:t>
        <a:bodyPr/>
        <a:lstStyle/>
        <a:p>
          <a:pPr rtl="0"/>
          <a:r>
            <a:rPr lang="en-US" dirty="0" smtClean="0"/>
            <a:t>Remember to collect FWS Student Training documents (certification and test scores)</a:t>
          </a:r>
          <a:endParaRPr lang="en-US" dirty="0"/>
        </a:p>
      </dgm:t>
    </dgm:pt>
    <dgm:pt modelId="{7885C802-CA03-48E6-B678-5651D25C948E}" type="parTrans" cxnId="{E02C08DF-C496-439D-AC62-9572075A2B00}">
      <dgm:prSet/>
      <dgm:spPr/>
      <dgm:t>
        <a:bodyPr/>
        <a:lstStyle/>
        <a:p>
          <a:endParaRPr lang="en-US"/>
        </a:p>
      </dgm:t>
    </dgm:pt>
    <dgm:pt modelId="{EE69C227-5984-4ABD-9D49-C9EAB0106E97}" type="sibTrans" cxnId="{E02C08DF-C496-439D-AC62-9572075A2B00}">
      <dgm:prSet/>
      <dgm:spPr/>
      <dgm:t>
        <a:bodyPr/>
        <a:lstStyle/>
        <a:p>
          <a:endParaRPr lang="en-US"/>
        </a:p>
      </dgm:t>
    </dgm:pt>
    <dgm:pt modelId="{347491E8-E147-461B-9D09-E77C78EAD29F}">
      <dgm:prSet/>
      <dgm:spPr/>
      <dgm:t>
        <a:bodyPr/>
        <a:lstStyle/>
        <a:p>
          <a:pPr rtl="0"/>
          <a:r>
            <a:rPr lang="en-US" dirty="0" smtClean="0"/>
            <a:t>Will list open job(s) &amp; a brief overview of the position on the </a:t>
          </a:r>
          <a:r>
            <a:rPr lang="en-US" dirty="0" err="1" smtClean="0"/>
            <a:t>JobX</a:t>
          </a:r>
          <a:r>
            <a:rPr lang="en-US" dirty="0" smtClean="0"/>
            <a:t> Student page</a:t>
          </a:r>
          <a:endParaRPr lang="en-US" dirty="0"/>
        </a:p>
      </dgm:t>
    </dgm:pt>
    <dgm:pt modelId="{AC7EF0AA-C365-4C9D-8446-887403CEBFE3}" type="parTrans" cxnId="{19DB9BDB-8B40-4A66-B405-93DBDE571149}">
      <dgm:prSet/>
      <dgm:spPr/>
      <dgm:t>
        <a:bodyPr/>
        <a:lstStyle/>
        <a:p>
          <a:endParaRPr lang="en-US"/>
        </a:p>
      </dgm:t>
    </dgm:pt>
    <dgm:pt modelId="{1B79098E-7CE4-4B84-9F63-85823F3A5500}" type="sibTrans" cxnId="{19DB9BDB-8B40-4A66-B405-93DBDE571149}">
      <dgm:prSet/>
      <dgm:spPr/>
      <dgm:t>
        <a:bodyPr/>
        <a:lstStyle/>
        <a:p>
          <a:endParaRPr lang="en-US"/>
        </a:p>
      </dgm:t>
    </dgm:pt>
    <dgm:pt modelId="{22A4EBD4-EFE9-4CD7-9BF5-DA0E3E28E6F9}">
      <dgm:prSet/>
      <dgm:spPr/>
      <dgm:t>
        <a:bodyPr/>
        <a:lstStyle/>
        <a:p>
          <a:pPr rtl="0"/>
          <a:r>
            <a:rPr lang="en-US" dirty="0" smtClean="0"/>
            <a:t>Jobs will be rotated on a regular basis</a:t>
          </a:r>
          <a:endParaRPr lang="en-US" dirty="0"/>
        </a:p>
      </dgm:t>
    </dgm:pt>
    <dgm:pt modelId="{0BBF3D08-6FB2-435D-9288-6B12D1D5AB9D}" type="parTrans" cxnId="{8A51B92A-D914-43F2-AF58-40C52FE57DB5}">
      <dgm:prSet/>
      <dgm:spPr/>
      <dgm:t>
        <a:bodyPr/>
        <a:lstStyle/>
        <a:p>
          <a:endParaRPr lang="en-US"/>
        </a:p>
      </dgm:t>
    </dgm:pt>
    <dgm:pt modelId="{AEE5C418-32E7-49F7-BEB6-D109C8A29ACE}" type="sibTrans" cxnId="{8A51B92A-D914-43F2-AF58-40C52FE57DB5}">
      <dgm:prSet/>
      <dgm:spPr/>
      <dgm:t>
        <a:bodyPr/>
        <a:lstStyle/>
        <a:p>
          <a:endParaRPr lang="en-US"/>
        </a:p>
      </dgm:t>
    </dgm:pt>
    <dgm:pt modelId="{7FCC896C-B827-43CC-BB80-E9586448FD53}">
      <dgm:prSet/>
      <dgm:spPr/>
      <dgm:t>
        <a:bodyPr/>
        <a:lstStyle/>
        <a:p>
          <a:pPr rtl="0"/>
          <a:r>
            <a:rPr lang="en-US" dirty="0" smtClean="0"/>
            <a:t>A separate featured job will be posted on the FWS Desk.</a:t>
          </a:r>
          <a:endParaRPr lang="en-US" dirty="0"/>
        </a:p>
      </dgm:t>
    </dgm:pt>
    <dgm:pt modelId="{37A6D3C4-BF0C-4954-8F0B-651CA7B34096}" type="parTrans" cxnId="{71AA1883-676A-4D32-AB82-FCDDABD021D9}">
      <dgm:prSet/>
      <dgm:spPr/>
      <dgm:t>
        <a:bodyPr/>
        <a:lstStyle/>
        <a:p>
          <a:endParaRPr lang="en-US"/>
        </a:p>
      </dgm:t>
    </dgm:pt>
    <dgm:pt modelId="{B0C35A51-E91A-4930-8E10-A84BA6CFCAFB}" type="sibTrans" cxnId="{71AA1883-676A-4D32-AB82-FCDDABD021D9}">
      <dgm:prSet/>
      <dgm:spPr/>
      <dgm:t>
        <a:bodyPr/>
        <a:lstStyle/>
        <a:p>
          <a:endParaRPr lang="en-US"/>
        </a:p>
      </dgm:t>
    </dgm:pt>
    <dgm:pt modelId="{D69EE88C-29EA-4C0F-9A85-2EFB55B3A799}">
      <dgm:prSet/>
      <dgm:spPr/>
      <dgm:t>
        <a:bodyPr/>
        <a:lstStyle/>
        <a:p>
          <a:pPr rtl="0"/>
          <a:r>
            <a:rPr lang="en-US" dirty="0" smtClean="0"/>
            <a:t>If you have additional materials you’d like to distribute, we’ll be happy to display them at the Desk.</a:t>
          </a:r>
          <a:endParaRPr lang="en-US" dirty="0"/>
        </a:p>
      </dgm:t>
    </dgm:pt>
    <dgm:pt modelId="{6143BA6D-14CA-423D-8AFF-87DE7CB5A8F8}" type="parTrans" cxnId="{8289DB2A-F8B0-4DFF-B69A-F52F20BC71A2}">
      <dgm:prSet/>
      <dgm:spPr/>
      <dgm:t>
        <a:bodyPr/>
        <a:lstStyle/>
        <a:p>
          <a:endParaRPr lang="en-US"/>
        </a:p>
      </dgm:t>
    </dgm:pt>
    <dgm:pt modelId="{6841DC45-E111-4CF7-9FCA-5B57CB44DE2D}" type="sibTrans" cxnId="{8289DB2A-F8B0-4DFF-B69A-F52F20BC71A2}">
      <dgm:prSet/>
      <dgm:spPr/>
      <dgm:t>
        <a:bodyPr/>
        <a:lstStyle/>
        <a:p>
          <a:endParaRPr lang="en-US"/>
        </a:p>
      </dgm:t>
    </dgm:pt>
    <dgm:pt modelId="{06A8E498-FB72-4704-8CE3-F272020585D0}">
      <dgm:prSet/>
      <dgm:spPr/>
      <dgm:t>
        <a:bodyPr/>
        <a:lstStyle/>
        <a:p>
          <a:pPr rtl="0"/>
          <a:r>
            <a:rPr lang="en-US" dirty="0" smtClean="0"/>
            <a:t>FWS awards provided to 4,939 students as of 7/19/17, an increase of ~900 students over last year</a:t>
          </a:r>
          <a:endParaRPr lang="en-US" dirty="0"/>
        </a:p>
      </dgm:t>
    </dgm:pt>
    <dgm:pt modelId="{0D38CF3E-18D1-4000-AA52-2E6C57C6272D}" type="parTrans" cxnId="{348475BD-CD17-463A-9243-EC76080DF951}">
      <dgm:prSet/>
      <dgm:spPr/>
      <dgm:t>
        <a:bodyPr/>
        <a:lstStyle/>
        <a:p>
          <a:endParaRPr lang="en-US"/>
        </a:p>
      </dgm:t>
    </dgm:pt>
    <dgm:pt modelId="{ADBB2F22-E908-4144-945A-829C0F4EED7F}" type="sibTrans" cxnId="{348475BD-CD17-463A-9243-EC76080DF951}">
      <dgm:prSet/>
      <dgm:spPr/>
      <dgm:t>
        <a:bodyPr/>
        <a:lstStyle/>
        <a:p>
          <a:endParaRPr lang="en-US"/>
        </a:p>
      </dgm:t>
    </dgm:pt>
    <dgm:pt modelId="{50E48C75-A5B4-4713-84D1-FF1BC249CA44}" type="pres">
      <dgm:prSet presAssocID="{BE8BD8B6-7B08-45DB-AD99-E16703DE67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354E84-A9A4-4409-8864-6A2CAFA3598E}" type="pres">
      <dgm:prSet presAssocID="{63CC7925-F211-4BA9-AC3A-AED480971C00}" presName="parentLin" presStyleCnt="0"/>
      <dgm:spPr/>
    </dgm:pt>
    <dgm:pt modelId="{8D717DA0-24E1-4372-A7AA-0218F6E94BEC}" type="pres">
      <dgm:prSet presAssocID="{63CC7925-F211-4BA9-AC3A-AED480971C0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314471E-75A7-4364-9D98-5598B9A7EBAB}" type="pres">
      <dgm:prSet presAssocID="{63CC7925-F211-4BA9-AC3A-AED480971C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82E81-5640-4C68-ADDB-0F8918B8CE18}" type="pres">
      <dgm:prSet presAssocID="{63CC7925-F211-4BA9-AC3A-AED480971C00}" presName="negativeSpace" presStyleCnt="0"/>
      <dgm:spPr/>
    </dgm:pt>
    <dgm:pt modelId="{E2074695-7A21-47FB-88FA-9CD814D21296}" type="pres">
      <dgm:prSet presAssocID="{63CC7925-F211-4BA9-AC3A-AED480971C0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679F8-9D52-4DE8-9D27-CEEA3AB8A1F9}" type="pres">
      <dgm:prSet presAssocID="{06700C1F-4E9F-4458-941F-5C5ECD61A7BF}" presName="spaceBetweenRectangles" presStyleCnt="0"/>
      <dgm:spPr/>
    </dgm:pt>
    <dgm:pt modelId="{2A8C3005-26B8-413A-9EE5-5791E674109D}" type="pres">
      <dgm:prSet presAssocID="{E8EAB133-AD07-488A-98FA-D8F8B21E045D}" presName="parentLin" presStyleCnt="0"/>
      <dgm:spPr/>
    </dgm:pt>
    <dgm:pt modelId="{497B2020-702E-43A4-B6A9-EBA2E164181D}" type="pres">
      <dgm:prSet presAssocID="{E8EAB133-AD07-488A-98FA-D8F8B21E045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89DF623-482A-4D40-B322-9F190965F04F}" type="pres">
      <dgm:prSet presAssocID="{E8EAB133-AD07-488A-98FA-D8F8B21E045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B5E7C-D6F7-4922-8999-67B9684FBE7A}" type="pres">
      <dgm:prSet presAssocID="{E8EAB133-AD07-488A-98FA-D8F8B21E045D}" presName="negativeSpace" presStyleCnt="0"/>
      <dgm:spPr/>
    </dgm:pt>
    <dgm:pt modelId="{C2A2FEFF-8254-4435-8D1F-571B919B0567}" type="pres">
      <dgm:prSet presAssocID="{E8EAB133-AD07-488A-98FA-D8F8B21E045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6A103-66FB-41F2-9037-C474022F6CE9}" type="pres">
      <dgm:prSet presAssocID="{57954799-A573-40ED-95FB-1EC378CE560A}" presName="spaceBetweenRectangles" presStyleCnt="0"/>
      <dgm:spPr/>
    </dgm:pt>
    <dgm:pt modelId="{2C8E0961-636C-4617-8802-21B09299B194}" type="pres">
      <dgm:prSet presAssocID="{E30F7BC2-9F96-466E-9FD4-0611845E7224}" presName="parentLin" presStyleCnt="0"/>
      <dgm:spPr/>
    </dgm:pt>
    <dgm:pt modelId="{002F65C9-0738-4F79-836B-A0AC4F50936C}" type="pres">
      <dgm:prSet presAssocID="{E30F7BC2-9F96-466E-9FD4-0611845E722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E39B637-7C53-45C7-88FC-467EEB299FD9}" type="pres">
      <dgm:prSet presAssocID="{E30F7BC2-9F96-466E-9FD4-0611845E72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ADED8-2B31-4A06-ABF4-2D8D9923037A}" type="pres">
      <dgm:prSet presAssocID="{E30F7BC2-9F96-466E-9FD4-0611845E7224}" presName="negativeSpace" presStyleCnt="0"/>
      <dgm:spPr/>
    </dgm:pt>
    <dgm:pt modelId="{BB645534-11EB-43C7-89FA-F6CBECC6FE1F}" type="pres">
      <dgm:prSet presAssocID="{E30F7BC2-9F96-466E-9FD4-0611845E722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569F1-DC8C-4B86-8695-A5562D7A7FE4}" type="pres">
      <dgm:prSet presAssocID="{A7AAC529-103F-4F96-882D-D223942D79BD}" presName="spaceBetweenRectangles" presStyleCnt="0"/>
      <dgm:spPr/>
    </dgm:pt>
    <dgm:pt modelId="{9A457929-7AD9-406A-9C70-233B578D30EC}" type="pres">
      <dgm:prSet presAssocID="{C0AE38AB-6646-4456-8EF8-C6107C3022CD}" presName="parentLin" presStyleCnt="0"/>
      <dgm:spPr/>
    </dgm:pt>
    <dgm:pt modelId="{5B4994DF-E745-4367-9F8A-8061457DE5CF}" type="pres">
      <dgm:prSet presAssocID="{C0AE38AB-6646-4456-8EF8-C6107C3022C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2370901-232A-4938-8ECF-5253BF28281D}" type="pres">
      <dgm:prSet presAssocID="{C0AE38AB-6646-4456-8EF8-C6107C3022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FB030-446C-4782-8A43-5084C37FCBE0}" type="pres">
      <dgm:prSet presAssocID="{C0AE38AB-6646-4456-8EF8-C6107C3022CD}" presName="negativeSpace" presStyleCnt="0"/>
      <dgm:spPr/>
    </dgm:pt>
    <dgm:pt modelId="{D320EA1C-17A0-4A58-B9D9-9091961AD225}" type="pres">
      <dgm:prSet presAssocID="{C0AE38AB-6646-4456-8EF8-C6107C3022C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F8D098-ACE1-4108-935B-62F9B9212E95}" type="presOf" srcId="{C911347E-8F7A-46EB-AB1D-9FFAC01EA67E}" destId="{BB645534-11EB-43C7-89FA-F6CBECC6FE1F}" srcOrd="0" destOrd="3" presId="urn:microsoft.com/office/officeart/2005/8/layout/list1"/>
    <dgm:cxn modelId="{EB7B08D5-102C-47F8-8F16-BF26D2EA460C}" srcId="{E30F7BC2-9F96-466E-9FD4-0611845E7224}" destId="{41AA7881-E882-4761-926D-FBE24CE25775}" srcOrd="0" destOrd="0" parTransId="{9DBDCF8C-A0E9-49C9-87C6-4D394694C942}" sibTransId="{91F9F9AE-2ACC-4C39-B3A3-256A90DED148}"/>
    <dgm:cxn modelId="{C66612D5-FF9F-4402-8B3D-9AD6D6231A5C}" srcId="{BE8BD8B6-7B08-45DB-AD99-E16703DE67BD}" destId="{C0AE38AB-6646-4456-8EF8-C6107C3022CD}" srcOrd="3" destOrd="0" parTransId="{EAA4C78E-CC52-4406-8FCC-BF4C3A97138F}" sibTransId="{DFCDD393-1718-4B52-8417-2D5463559094}"/>
    <dgm:cxn modelId="{45C7185D-D3BA-4E3B-AC8D-687E93F9A4FE}" type="presOf" srcId="{2EDD547A-3B69-4D42-A6D7-1BB39EC506C9}" destId="{BB645534-11EB-43C7-89FA-F6CBECC6FE1F}" srcOrd="0" destOrd="1" presId="urn:microsoft.com/office/officeart/2005/8/layout/list1"/>
    <dgm:cxn modelId="{E02C08DF-C496-439D-AC62-9572075A2B00}" srcId="{E30F7BC2-9F96-466E-9FD4-0611845E7224}" destId="{C911347E-8F7A-46EB-AB1D-9FFAC01EA67E}" srcOrd="3" destOrd="0" parTransId="{7885C802-CA03-48E6-B678-5651D25C948E}" sibTransId="{EE69C227-5984-4ABD-9D49-C9EAB0106E97}"/>
    <dgm:cxn modelId="{DC727A42-B360-410C-B2EC-061754CD8BC9}" type="presOf" srcId="{22A4EBD4-EFE9-4CD7-9BF5-DA0E3E28E6F9}" destId="{D320EA1C-17A0-4A58-B9D9-9091961AD225}" srcOrd="0" destOrd="1" presId="urn:microsoft.com/office/officeart/2005/8/layout/list1"/>
    <dgm:cxn modelId="{C639F054-768D-40BD-9CD0-D6FC25717C79}" srcId="{BE8BD8B6-7B08-45DB-AD99-E16703DE67BD}" destId="{63CC7925-F211-4BA9-AC3A-AED480971C00}" srcOrd="0" destOrd="0" parTransId="{2B375F5D-24CD-4D2D-A39C-931E5C3D9A9E}" sibTransId="{06700C1F-4E9F-4458-941F-5C5ECD61A7BF}"/>
    <dgm:cxn modelId="{8289DB2A-F8B0-4DFF-B69A-F52F20BC71A2}" srcId="{7FCC896C-B827-43CC-BB80-E9586448FD53}" destId="{D69EE88C-29EA-4C0F-9A85-2EFB55B3A799}" srcOrd="0" destOrd="0" parTransId="{6143BA6D-14CA-423D-8AFF-87DE7CB5A8F8}" sibTransId="{6841DC45-E111-4CF7-9FCA-5B57CB44DE2D}"/>
    <dgm:cxn modelId="{FFCB97C1-7E80-4002-941D-E68AE8B5DA07}" type="presOf" srcId="{D6DB370E-5C44-4ADA-AB78-654543715E42}" destId="{E2074695-7A21-47FB-88FA-9CD814D21296}" srcOrd="0" destOrd="0" presId="urn:microsoft.com/office/officeart/2005/8/layout/list1"/>
    <dgm:cxn modelId="{DC62FBA1-264F-498C-9DAE-3DD48CEA2BBE}" type="presOf" srcId="{81A48581-C641-46F3-9F91-CCD3E63E209D}" destId="{BB645534-11EB-43C7-89FA-F6CBECC6FE1F}" srcOrd="0" destOrd="2" presId="urn:microsoft.com/office/officeart/2005/8/layout/list1"/>
    <dgm:cxn modelId="{71AA1883-676A-4D32-AB82-FCDDABD021D9}" srcId="{C0AE38AB-6646-4456-8EF8-C6107C3022CD}" destId="{7FCC896C-B827-43CC-BB80-E9586448FD53}" srcOrd="1" destOrd="0" parTransId="{37A6D3C4-BF0C-4954-8F0B-651CA7B34096}" sibTransId="{B0C35A51-E91A-4930-8E10-A84BA6CFCAFB}"/>
    <dgm:cxn modelId="{273AED5C-45B2-4965-899F-15D39CCB4AB9}" type="presOf" srcId="{347491E8-E147-461B-9D09-E77C78EAD29F}" destId="{D320EA1C-17A0-4A58-B9D9-9091961AD225}" srcOrd="0" destOrd="0" presId="urn:microsoft.com/office/officeart/2005/8/layout/list1"/>
    <dgm:cxn modelId="{F812AAA7-10E8-4DFB-9D76-E8867F8EA2A3}" srcId="{63CC7925-F211-4BA9-AC3A-AED480971C00}" destId="{D6DB370E-5C44-4ADA-AB78-654543715E42}" srcOrd="0" destOrd="0" parTransId="{CC38CC23-B761-47E5-9657-7B02087472AA}" sibTransId="{090019E7-F92B-4D5F-B17B-2E73A71FA311}"/>
    <dgm:cxn modelId="{C10D79A0-B482-4378-BDDC-E1E8E8643B91}" type="presOf" srcId="{E8EAB133-AD07-488A-98FA-D8F8B21E045D}" destId="{497B2020-702E-43A4-B6A9-EBA2E164181D}" srcOrd="0" destOrd="0" presId="urn:microsoft.com/office/officeart/2005/8/layout/list1"/>
    <dgm:cxn modelId="{C0816FFD-128E-4CEF-AF1B-D6E4C9133207}" type="presOf" srcId="{F443D4A2-0278-4FEF-85F5-BBE7BB0F6A72}" destId="{E2074695-7A21-47FB-88FA-9CD814D21296}" srcOrd="0" destOrd="1" presId="urn:microsoft.com/office/officeart/2005/8/layout/list1"/>
    <dgm:cxn modelId="{C7436295-8A90-47B2-8DBE-74DA10C1C4FC}" type="presOf" srcId="{63CC7925-F211-4BA9-AC3A-AED480971C00}" destId="{B314471E-75A7-4364-9D98-5598B9A7EBAB}" srcOrd="1" destOrd="0" presId="urn:microsoft.com/office/officeart/2005/8/layout/list1"/>
    <dgm:cxn modelId="{19DB9BDB-8B40-4A66-B405-93DBDE571149}" srcId="{C0AE38AB-6646-4456-8EF8-C6107C3022CD}" destId="{347491E8-E147-461B-9D09-E77C78EAD29F}" srcOrd="0" destOrd="0" parTransId="{AC7EF0AA-C365-4C9D-8446-887403CEBFE3}" sibTransId="{1B79098E-7CE4-4B84-9F63-85823F3A5500}"/>
    <dgm:cxn modelId="{F385607E-56D0-4753-83AB-1D2FA11A9A11}" type="presOf" srcId="{93A0742C-07F2-4A54-A73E-2DE860205118}" destId="{C2A2FEFF-8254-4435-8D1F-571B919B0567}" srcOrd="0" destOrd="0" presId="urn:microsoft.com/office/officeart/2005/8/layout/list1"/>
    <dgm:cxn modelId="{0D3585C8-18AC-48F4-BF29-A5C13A69CFCA}" type="presOf" srcId="{7FCC896C-B827-43CC-BB80-E9586448FD53}" destId="{D320EA1C-17A0-4A58-B9D9-9091961AD225}" srcOrd="0" destOrd="2" presId="urn:microsoft.com/office/officeart/2005/8/layout/list1"/>
    <dgm:cxn modelId="{72AEF3F3-5202-4320-A466-AA75C7FF4BDB}" type="presOf" srcId="{63CC7925-F211-4BA9-AC3A-AED480971C00}" destId="{8D717DA0-24E1-4372-A7AA-0218F6E94BEC}" srcOrd="0" destOrd="0" presId="urn:microsoft.com/office/officeart/2005/8/layout/list1"/>
    <dgm:cxn modelId="{1EFD26C7-D83A-44AC-B1CD-FE6028DA2A6D}" srcId="{BE8BD8B6-7B08-45DB-AD99-E16703DE67BD}" destId="{E30F7BC2-9F96-466E-9FD4-0611845E7224}" srcOrd="2" destOrd="0" parTransId="{5E4804F7-A0DB-43F4-A74E-33C1831145D6}" sibTransId="{A7AAC529-103F-4F96-882D-D223942D79BD}"/>
    <dgm:cxn modelId="{348475BD-CD17-463A-9243-EC76080DF951}" srcId="{E8EAB133-AD07-488A-98FA-D8F8B21E045D}" destId="{06A8E498-FB72-4704-8CE3-F272020585D0}" srcOrd="1" destOrd="0" parTransId="{0D38CF3E-18D1-4000-AA52-2E6C57C6272D}" sibTransId="{ADBB2F22-E908-4144-945A-829C0F4EED7F}"/>
    <dgm:cxn modelId="{5FFA995B-72CA-41F8-AB4D-BA355015CBC5}" srcId="{63CC7925-F211-4BA9-AC3A-AED480971C00}" destId="{F443D4A2-0278-4FEF-85F5-BBE7BB0F6A72}" srcOrd="1" destOrd="0" parTransId="{4EF3D6CB-C9B0-477F-9B72-3035C41BCD2D}" sibTransId="{A675A449-3891-4ACD-8D5E-8CEB94B00755}"/>
    <dgm:cxn modelId="{042D51F7-735A-46CA-BD11-E319A2BA1AD9}" srcId="{E8EAB133-AD07-488A-98FA-D8F8B21E045D}" destId="{93A0742C-07F2-4A54-A73E-2DE860205118}" srcOrd="0" destOrd="0" parTransId="{FC38987B-D000-4462-A2A8-93C3B0AED5AE}" sibTransId="{B48EB80A-94D5-45E2-AF94-2A0791A95105}"/>
    <dgm:cxn modelId="{DE870E35-CEBB-46D9-A0AE-FEF2CC972ACC}" type="presOf" srcId="{C0AE38AB-6646-4456-8EF8-C6107C3022CD}" destId="{5B4994DF-E745-4367-9F8A-8061457DE5CF}" srcOrd="0" destOrd="0" presId="urn:microsoft.com/office/officeart/2005/8/layout/list1"/>
    <dgm:cxn modelId="{C1F5A4DF-ABF6-49FA-800B-10BCE15AA412}" type="presOf" srcId="{E8EAB133-AD07-488A-98FA-D8F8B21E045D}" destId="{F89DF623-482A-4D40-B322-9F190965F04F}" srcOrd="1" destOrd="0" presId="urn:microsoft.com/office/officeart/2005/8/layout/list1"/>
    <dgm:cxn modelId="{6FCFB948-D9F6-4E10-B908-06CE951C9861}" type="presOf" srcId="{D69EE88C-29EA-4C0F-9A85-2EFB55B3A799}" destId="{D320EA1C-17A0-4A58-B9D9-9091961AD225}" srcOrd="0" destOrd="3" presId="urn:microsoft.com/office/officeart/2005/8/layout/list1"/>
    <dgm:cxn modelId="{1BF5A875-8ED9-4FEE-8BAE-B2F356E789E0}" type="presOf" srcId="{C0AE38AB-6646-4456-8EF8-C6107C3022CD}" destId="{82370901-232A-4938-8ECF-5253BF28281D}" srcOrd="1" destOrd="0" presId="urn:microsoft.com/office/officeart/2005/8/layout/list1"/>
    <dgm:cxn modelId="{A5C3C88A-851B-43CD-B082-C42EF81D24AD}" type="presOf" srcId="{41AA7881-E882-4761-926D-FBE24CE25775}" destId="{BB645534-11EB-43C7-89FA-F6CBECC6FE1F}" srcOrd="0" destOrd="0" presId="urn:microsoft.com/office/officeart/2005/8/layout/list1"/>
    <dgm:cxn modelId="{8A51B92A-D914-43F2-AF58-40C52FE57DB5}" srcId="{347491E8-E147-461B-9D09-E77C78EAD29F}" destId="{22A4EBD4-EFE9-4CD7-9BF5-DA0E3E28E6F9}" srcOrd="0" destOrd="0" parTransId="{0BBF3D08-6FB2-435D-9288-6B12D1D5AB9D}" sibTransId="{AEE5C418-32E7-49F7-BEB6-D109C8A29ACE}"/>
    <dgm:cxn modelId="{BE6C301D-1AFA-4FC0-B27C-8A39A0A8BDDF}" type="presOf" srcId="{BE8BD8B6-7B08-45DB-AD99-E16703DE67BD}" destId="{50E48C75-A5B4-4713-84D1-FF1BC249CA44}" srcOrd="0" destOrd="0" presId="urn:microsoft.com/office/officeart/2005/8/layout/list1"/>
    <dgm:cxn modelId="{C29CE91A-D4B4-4B15-B017-3E858A77081E}" type="presOf" srcId="{E30F7BC2-9F96-466E-9FD4-0611845E7224}" destId="{5E39B637-7C53-45C7-88FC-467EEB299FD9}" srcOrd="1" destOrd="0" presId="urn:microsoft.com/office/officeart/2005/8/layout/list1"/>
    <dgm:cxn modelId="{0CDD19F4-99FD-418F-B855-BF621A482E32}" srcId="{E30F7BC2-9F96-466E-9FD4-0611845E7224}" destId="{81A48581-C641-46F3-9F91-CCD3E63E209D}" srcOrd="2" destOrd="0" parTransId="{C016A0F4-B53D-413F-A11E-420EC0CBA02B}" sibTransId="{0A358ACB-56DD-4049-9345-6084D73D038F}"/>
    <dgm:cxn modelId="{8291A847-926B-4400-9BD8-3FAE969B63E6}" srcId="{E30F7BC2-9F96-466E-9FD4-0611845E7224}" destId="{2EDD547A-3B69-4D42-A6D7-1BB39EC506C9}" srcOrd="1" destOrd="0" parTransId="{AAA87CED-4F50-45ED-B94B-E8F8351F05ED}" sibTransId="{D55A5910-FF85-4F7D-B70C-6A4D5827BF7F}"/>
    <dgm:cxn modelId="{D2105618-33AE-4E80-B21A-C2F9405E2919}" srcId="{BE8BD8B6-7B08-45DB-AD99-E16703DE67BD}" destId="{E8EAB133-AD07-488A-98FA-D8F8B21E045D}" srcOrd="1" destOrd="0" parTransId="{72CB7E98-6EF3-4403-8147-EB8DBD4028CD}" sibTransId="{57954799-A573-40ED-95FB-1EC378CE560A}"/>
    <dgm:cxn modelId="{18545EDB-77E6-40A6-BEC8-259349186581}" type="presOf" srcId="{E30F7BC2-9F96-466E-9FD4-0611845E7224}" destId="{002F65C9-0738-4F79-836B-A0AC4F50936C}" srcOrd="0" destOrd="0" presId="urn:microsoft.com/office/officeart/2005/8/layout/list1"/>
    <dgm:cxn modelId="{186D85FA-1ED9-4465-93B0-42090D726964}" type="presOf" srcId="{06A8E498-FB72-4704-8CE3-F272020585D0}" destId="{C2A2FEFF-8254-4435-8D1F-571B919B0567}" srcOrd="0" destOrd="1" presId="urn:microsoft.com/office/officeart/2005/8/layout/list1"/>
    <dgm:cxn modelId="{85F868D5-38DD-4844-894A-96785C6DB81D}" type="presParOf" srcId="{50E48C75-A5B4-4713-84D1-FF1BC249CA44}" destId="{46354E84-A9A4-4409-8864-6A2CAFA3598E}" srcOrd="0" destOrd="0" presId="urn:microsoft.com/office/officeart/2005/8/layout/list1"/>
    <dgm:cxn modelId="{10B81BED-E7A3-4085-B6EC-825D44D0BC69}" type="presParOf" srcId="{46354E84-A9A4-4409-8864-6A2CAFA3598E}" destId="{8D717DA0-24E1-4372-A7AA-0218F6E94BEC}" srcOrd="0" destOrd="0" presId="urn:microsoft.com/office/officeart/2005/8/layout/list1"/>
    <dgm:cxn modelId="{D5CA5E28-7097-4D1E-8E6B-8C143E17AADB}" type="presParOf" srcId="{46354E84-A9A4-4409-8864-6A2CAFA3598E}" destId="{B314471E-75A7-4364-9D98-5598B9A7EBAB}" srcOrd="1" destOrd="0" presId="urn:microsoft.com/office/officeart/2005/8/layout/list1"/>
    <dgm:cxn modelId="{19E72CC3-AE40-4E39-B173-FA6B884DDE79}" type="presParOf" srcId="{50E48C75-A5B4-4713-84D1-FF1BC249CA44}" destId="{A2E82E81-5640-4C68-ADDB-0F8918B8CE18}" srcOrd="1" destOrd="0" presId="urn:microsoft.com/office/officeart/2005/8/layout/list1"/>
    <dgm:cxn modelId="{381E3AA0-0870-4A3A-8312-148DF9C70AD3}" type="presParOf" srcId="{50E48C75-A5B4-4713-84D1-FF1BC249CA44}" destId="{E2074695-7A21-47FB-88FA-9CD814D21296}" srcOrd="2" destOrd="0" presId="urn:microsoft.com/office/officeart/2005/8/layout/list1"/>
    <dgm:cxn modelId="{74BD6E76-52ED-4868-A95A-4F4BE2543054}" type="presParOf" srcId="{50E48C75-A5B4-4713-84D1-FF1BC249CA44}" destId="{74F679F8-9D52-4DE8-9D27-CEEA3AB8A1F9}" srcOrd="3" destOrd="0" presId="urn:microsoft.com/office/officeart/2005/8/layout/list1"/>
    <dgm:cxn modelId="{CB786F77-E3D8-4CD2-91BC-2508F8BE43FC}" type="presParOf" srcId="{50E48C75-A5B4-4713-84D1-FF1BC249CA44}" destId="{2A8C3005-26B8-413A-9EE5-5791E674109D}" srcOrd="4" destOrd="0" presId="urn:microsoft.com/office/officeart/2005/8/layout/list1"/>
    <dgm:cxn modelId="{5C6D1246-21E7-42DC-A0D9-4616930EBE9C}" type="presParOf" srcId="{2A8C3005-26B8-413A-9EE5-5791E674109D}" destId="{497B2020-702E-43A4-B6A9-EBA2E164181D}" srcOrd="0" destOrd="0" presId="urn:microsoft.com/office/officeart/2005/8/layout/list1"/>
    <dgm:cxn modelId="{D9BB6A54-5F55-4787-BA97-D7795A38B175}" type="presParOf" srcId="{2A8C3005-26B8-413A-9EE5-5791E674109D}" destId="{F89DF623-482A-4D40-B322-9F190965F04F}" srcOrd="1" destOrd="0" presId="urn:microsoft.com/office/officeart/2005/8/layout/list1"/>
    <dgm:cxn modelId="{0B52CC02-FE0B-445F-B4C0-CA35AC286643}" type="presParOf" srcId="{50E48C75-A5B4-4713-84D1-FF1BC249CA44}" destId="{5DEB5E7C-D6F7-4922-8999-67B9684FBE7A}" srcOrd="5" destOrd="0" presId="urn:microsoft.com/office/officeart/2005/8/layout/list1"/>
    <dgm:cxn modelId="{CBB3BF13-BBD1-4BBA-8802-3852DA02A277}" type="presParOf" srcId="{50E48C75-A5B4-4713-84D1-FF1BC249CA44}" destId="{C2A2FEFF-8254-4435-8D1F-571B919B0567}" srcOrd="6" destOrd="0" presId="urn:microsoft.com/office/officeart/2005/8/layout/list1"/>
    <dgm:cxn modelId="{474FBD21-BB04-4A4D-9A25-81151FDDF71A}" type="presParOf" srcId="{50E48C75-A5B4-4713-84D1-FF1BC249CA44}" destId="{6436A103-66FB-41F2-9037-C474022F6CE9}" srcOrd="7" destOrd="0" presId="urn:microsoft.com/office/officeart/2005/8/layout/list1"/>
    <dgm:cxn modelId="{F2A23F52-537D-48AC-B430-79141C553A72}" type="presParOf" srcId="{50E48C75-A5B4-4713-84D1-FF1BC249CA44}" destId="{2C8E0961-636C-4617-8802-21B09299B194}" srcOrd="8" destOrd="0" presId="urn:microsoft.com/office/officeart/2005/8/layout/list1"/>
    <dgm:cxn modelId="{529943E3-4744-42C3-A33B-0CCE93C47253}" type="presParOf" srcId="{2C8E0961-636C-4617-8802-21B09299B194}" destId="{002F65C9-0738-4F79-836B-A0AC4F50936C}" srcOrd="0" destOrd="0" presId="urn:microsoft.com/office/officeart/2005/8/layout/list1"/>
    <dgm:cxn modelId="{0D538C3E-6702-4366-B16C-96C6C40E4BB5}" type="presParOf" srcId="{2C8E0961-636C-4617-8802-21B09299B194}" destId="{5E39B637-7C53-45C7-88FC-467EEB299FD9}" srcOrd="1" destOrd="0" presId="urn:microsoft.com/office/officeart/2005/8/layout/list1"/>
    <dgm:cxn modelId="{7BF381CC-4C16-4898-A516-1BEF7C646392}" type="presParOf" srcId="{50E48C75-A5B4-4713-84D1-FF1BC249CA44}" destId="{D39ADED8-2B31-4A06-ABF4-2D8D9923037A}" srcOrd="9" destOrd="0" presId="urn:microsoft.com/office/officeart/2005/8/layout/list1"/>
    <dgm:cxn modelId="{8CB021AE-3284-472A-9360-F00D199B8CE0}" type="presParOf" srcId="{50E48C75-A5B4-4713-84D1-FF1BC249CA44}" destId="{BB645534-11EB-43C7-89FA-F6CBECC6FE1F}" srcOrd="10" destOrd="0" presId="urn:microsoft.com/office/officeart/2005/8/layout/list1"/>
    <dgm:cxn modelId="{D330F6D7-4061-442B-A13C-D6398093CED8}" type="presParOf" srcId="{50E48C75-A5B4-4713-84D1-FF1BC249CA44}" destId="{BE5569F1-DC8C-4B86-8695-A5562D7A7FE4}" srcOrd="11" destOrd="0" presId="urn:microsoft.com/office/officeart/2005/8/layout/list1"/>
    <dgm:cxn modelId="{72ABB706-4226-4596-98E2-A8A39632EE97}" type="presParOf" srcId="{50E48C75-A5B4-4713-84D1-FF1BC249CA44}" destId="{9A457929-7AD9-406A-9C70-233B578D30EC}" srcOrd="12" destOrd="0" presId="urn:microsoft.com/office/officeart/2005/8/layout/list1"/>
    <dgm:cxn modelId="{3B4ADA44-5628-4216-AFB4-88E42DBC7E31}" type="presParOf" srcId="{9A457929-7AD9-406A-9C70-233B578D30EC}" destId="{5B4994DF-E745-4367-9F8A-8061457DE5CF}" srcOrd="0" destOrd="0" presId="urn:microsoft.com/office/officeart/2005/8/layout/list1"/>
    <dgm:cxn modelId="{2955E394-801B-4CC6-812C-3C632B12E04D}" type="presParOf" srcId="{9A457929-7AD9-406A-9C70-233B578D30EC}" destId="{82370901-232A-4938-8ECF-5253BF28281D}" srcOrd="1" destOrd="0" presId="urn:microsoft.com/office/officeart/2005/8/layout/list1"/>
    <dgm:cxn modelId="{638706FD-A99F-472B-8279-E1609C2652DE}" type="presParOf" srcId="{50E48C75-A5B4-4713-84D1-FF1BC249CA44}" destId="{23EFB030-446C-4782-8A43-5084C37FCBE0}" srcOrd="13" destOrd="0" presId="urn:microsoft.com/office/officeart/2005/8/layout/list1"/>
    <dgm:cxn modelId="{29921310-5BB0-4143-B937-89E23F934D47}" type="presParOf" srcId="{50E48C75-A5B4-4713-84D1-FF1BC249CA44}" destId="{D320EA1C-17A0-4A58-B9D9-9091961AD22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8BD8B6-7B08-45DB-AD99-E16703DE67B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C7925-F211-4BA9-AC3A-AED480971C00}">
      <dgm:prSet/>
      <dgm:spPr/>
      <dgm:t>
        <a:bodyPr/>
        <a:lstStyle/>
        <a:p>
          <a:pPr rtl="0"/>
          <a:r>
            <a:rPr lang="en-US" dirty="0" err="1" smtClean="0"/>
            <a:t>JobX</a:t>
          </a:r>
          <a:r>
            <a:rPr lang="en-US" dirty="0" smtClean="0"/>
            <a:t>: Required Questions</a:t>
          </a:r>
          <a:endParaRPr lang="en-US" dirty="0"/>
        </a:p>
      </dgm:t>
    </dgm:pt>
    <dgm:pt modelId="{2B375F5D-24CD-4D2D-A39C-931E5C3D9A9E}" type="parTrans" cxnId="{C639F054-768D-40BD-9CD0-D6FC25717C79}">
      <dgm:prSet/>
      <dgm:spPr/>
      <dgm:t>
        <a:bodyPr/>
        <a:lstStyle/>
        <a:p>
          <a:endParaRPr lang="en-US"/>
        </a:p>
      </dgm:t>
    </dgm:pt>
    <dgm:pt modelId="{06700C1F-4E9F-4458-941F-5C5ECD61A7BF}" type="sibTrans" cxnId="{C639F054-768D-40BD-9CD0-D6FC25717C79}">
      <dgm:prSet/>
      <dgm:spPr/>
      <dgm:t>
        <a:bodyPr/>
        <a:lstStyle/>
        <a:p>
          <a:endParaRPr lang="en-US"/>
        </a:p>
      </dgm:t>
    </dgm:pt>
    <dgm:pt modelId="{D6DB370E-5C44-4ADA-AB78-654543715E42}">
      <dgm:prSet/>
      <dgm:spPr/>
      <dgm:t>
        <a:bodyPr/>
        <a:lstStyle/>
        <a:p>
          <a:pPr rtl="0"/>
          <a:r>
            <a:rPr lang="en-US" dirty="0" smtClean="0"/>
            <a:t>Update prevented question removal regarding prior work experience</a:t>
          </a:r>
          <a:endParaRPr lang="en-US" dirty="0"/>
        </a:p>
      </dgm:t>
    </dgm:pt>
    <dgm:pt modelId="{CC38CC23-B761-47E5-9657-7B02087472AA}" type="parTrans" cxnId="{F812AAA7-10E8-4DFB-9D76-E8867F8EA2A3}">
      <dgm:prSet/>
      <dgm:spPr/>
      <dgm:t>
        <a:bodyPr/>
        <a:lstStyle/>
        <a:p>
          <a:endParaRPr lang="en-US"/>
        </a:p>
      </dgm:t>
    </dgm:pt>
    <dgm:pt modelId="{090019E7-F92B-4D5F-B17B-2E73A71FA311}" type="sibTrans" cxnId="{F812AAA7-10E8-4DFB-9D76-E8867F8EA2A3}">
      <dgm:prSet/>
      <dgm:spPr/>
      <dgm:t>
        <a:bodyPr/>
        <a:lstStyle/>
        <a:p>
          <a:endParaRPr lang="en-US"/>
        </a:p>
      </dgm:t>
    </dgm:pt>
    <dgm:pt modelId="{F443D4A2-0278-4FEF-85F5-BBE7BB0F6A72}">
      <dgm:prSet/>
      <dgm:spPr/>
      <dgm:t>
        <a:bodyPr/>
        <a:lstStyle/>
        <a:p>
          <a:pPr rtl="0"/>
          <a:r>
            <a:rPr lang="en-US" dirty="0" smtClean="0"/>
            <a:t>Issue has now been resolved</a:t>
          </a:r>
          <a:endParaRPr lang="en-US" dirty="0"/>
        </a:p>
      </dgm:t>
    </dgm:pt>
    <dgm:pt modelId="{4EF3D6CB-C9B0-477F-9B72-3035C41BCD2D}" type="parTrans" cxnId="{5FFA995B-72CA-41F8-AB4D-BA355015CBC5}">
      <dgm:prSet/>
      <dgm:spPr/>
      <dgm:t>
        <a:bodyPr/>
        <a:lstStyle/>
        <a:p>
          <a:endParaRPr lang="en-US"/>
        </a:p>
      </dgm:t>
    </dgm:pt>
    <dgm:pt modelId="{A675A449-3891-4ACD-8D5E-8CEB94B00755}" type="sibTrans" cxnId="{5FFA995B-72CA-41F8-AB4D-BA355015CBC5}">
      <dgm:prSet/>
      <dgm:spPr/>
      <dgm:t>
        <a:bodyPr/>
        <a:lstStyle/>
        <a:p>
          <a:endParaRPr lang="en-US"/>
        </a:p>
      </dgm:t>
    </dgm:pt>
    <dgm:pt modelId="{E8EAB133-AD07-488A-98FA-D8F8B21E045D}">
      <dgm:prSet/>
      <dgm:spPr/>
      <dgm:t>
        <a:bodyPr/>
        <a:lstStyle/>
        <a:p>
          <a:pPr rtl="0"/>
          <a:r>
            <a:rPr lang="en-US" dirty="0" err="1" smtClean="0"/>
            <a:t>JobX</a:t>
          </a:r>
          <a:r>
            <a:rPr lang="en-US" dirty="0" smtClean="0"/>
            <a:t> Job Review &amp; Applicant Status</a:t>
          </a:r>
          <a:endParaRPr lang="en-US" dirty="0"/>
        </a:p>
      </dgm:t>
    </dgm:pt>
    <dgm:pt modelId="{72CB7E98-6EF3-4403-8147-EB8DBD4028CD}" type="parTrans" cxnId="{D2105618-33AE-4E80-B21A-C2F9405E2919}">
      <dgm:prSet/>
      <dgm:spPr/>
      <dgm:t>
        <a:bodyPr/>
        <a:lstStyle/>
        <a:p>
          <a:endParaRPr lang="en-US"/>
        </a:p>
      </dgm:t>
    </dgm:pt>
    <dgm:pt modelId="{57954799-A573-40ED-95FB-1EC378CE560A}" type="sibTrans" cxnId="{D2105618-33AE-4E80-B21A-C2F9405E2919}">
      <dgm:prSet/>
      <dgm:spPr/>
      <dgm:t>
        <a:bodyPr/>
        <a:lstStyle/>
        <a:p>
          <a:endParaRPr lang="en-US"/>
        </a:p>
      </dgm:t>
    </dgm:pt>
    <dgm:pt modelId="{93A0742C-07F2-4A54-A73E-2DE860205118}">
      <dgm:prSet/>
      <dgm:spPr/>
      <dgm:t>
        <a:bodyPr/>
        <a:lstStyle/>
        <a:p>
          <a:pPr rtl="0"/>
          <a:r>
            <a:rPr lang="en-US" dirty="0" smtClean="0"/>
            <a:t>All pending job reviewed completed with 850 distinct positions posted as of 7/25/18</a:t>
          </a:r>
          <a:endParaRPr lang="en-US" dirty="0"/>
        </a:p>
      </dgm:t>
    </dgm:pt>
    <dgm:pt modelId="{FC38987B-D000-4462-A2A8-93C3B0AED5AE}" type="parTrans" cxnId="{042D51F7-735A-46CA-BD11-E319A2BA1AD9}">
      <dgm:prSet/>
      <dgm:spPr/>
      <dgm:t>
        <a:bodyPr/>
        <a:lstStyle/>
        <a:p>
          <a:endParaRPr lang="en-US"/>
        </a:p>
      </dgm:t>
    </dgm:pt>
    <dgm:pt modelId="{B48EB80A-94D5-45E2-AF94-2A0791A95105}" type="sibTrans" cxnId="{042D51F7-735A-46CA-BD11-E319A2BA1AD9}">
      <dgm:prSet/>
      <dgm:spPr/>
      <dgm:t>
        <a:bodyPr/>
        <a:lstStyle/>
        <a:p>
          <a:endParaRPr lang="en-US"/>
        </a:p>
      </dgm:t>
    </dgm:pt>
    <dgm:pt modelId="{E30F7BC2-9F96-466E-9FD4-0611845E7224}">
      <dgm:prSet/>
      <dgm:spPr/>
      <dgm:t>
        <a:bodyPr/>
        <a:lstStyle/>
        <a:p>
          <a:pPr rtl="0"/>
          <a:r>
            <a:rPr lang="en-US" dirty="0" smtClean="0"/>
            <a:t>Student Access &amp; Hiring</a:t>
          </a:r>
          <a:endParaRPr lang="en-US" dirty="0"/>
        </a:p>
      </dgm:t>
    </dgm:pt>
    <dgm:pt modelId="{5E4804F7-A0DB-43F4-A74E-33C1831145D6}" type="parTrans" cxnId="{1EFD26C7-D83A-44AC-B1CD-FE6028DA2A6D}">
      <dgm:prSet/>
      <dgm:spPr/>
      <dgm:t>
        <a:bodyPr/>
        <a:lstStyle/>
        <a:p>
          <a:endParaRPr lang="en-US"/>
        </a:p>
      </dgm:t>
    </dgm:pt>
    <dgm:pt modelId="{A7AAC529-103F-4F96-882D-D223942D79BD}" type="sibTrans" cxnId="{1EFD26C7-D83A-44AC-B1CD-FE6028DA2A6D}">
      <dgm:prSet/>
      <dgm:spPr/>
      <dgm:t>
        <a:bodyPr/>
        <a:lstStyle/>
        <a:p>
          <a:endParaRPr lang="en-US"/>
        </a:p>
      </dgm:t>
    </dgm:pt>
    <dgm:pt modelId="{C0AE38AB-6646-4456-8EF8-C6107C3022CD}">
      <dgm:prSet/>
      <dgm:spPr/>
      <dgm:t>
        <a:bodyPr/>
        <a:lstStyle/>
        <a:p>
          <a:pPr rtl="0"/>
          <a:r>
            <a:rPr lang="en-US" dirty="0" smtClean="0"/>
            <a:t>Featured Jobs</a:t>
          </a:r>
          <a:endParaRPr lang="en-US" dirty="0"/>
        </a:p>
      </dgm:t>
    </dgm:pt>
    <dgm:pt modelId="{EAA4C78E-CC52-4406-8FCC-BF4C3A97138F}" type="parTrans" cxnId="{C66612D5-FF9F-4402-8B3D-9AD6D6231A5C}">
      <dgm:prSet/>
      <dgm:spPr/>
      <dgm:t>
        <a:bodyPr/>
        <a:lstStyle/>
        <a:p>
          <a:endParaRPr lang="en-US"/>
        </a:p>
      </dgm:t>
    </dgm:pt>
    <dgm:pt modelId="{DFCDD393-1718-4B52-8417-2D5463559094}" type="sibTrans" cxnId="{C66612D5-FF9F-4402-8B3D-9AD6D6231A5C}">
      <dgm:prSet/>
      <dgm:spPr/>
      <dgm:t>
        <a:bodyPr/>
        <a:lstStyle/>
        <a:p>
          <a:endParaRPr lang="en-US"/>
        </a:p>
      </dgm:t>
    </dgm:pt>
    <dgm:pt modelId="{41AA7881-E882-4761-926D-FBE24CE25775}">
      <dgm:prSet/>
      <dgm:spPr/>
      <dgm:t>
        <a:bodyPr/>
        <a:lstStyle/>
        <a:p>
          <a:pPr rtl="0"/>
          <a:r>
            <a:rPr lang="en-US" dirty="0" smtClean="0"/>
            <a:t>Students gain access on 8/1</a:t>
          </a:r>
          <a:endParaRPr lang="en-US" dirty="0"/>
        </a:p>
      </dgm:t>
    </dgm:pt>
    <dgm:pt modelId="{9DBDCF8C-A0E9-49C9-87C6-4D394694C942}" type="parTrans" cxnId="{EB7B08D5-102C-47F8-8F16-BF26D2EA460C}">
      <dgm:prSet/>
      <dgm:spPr/>
      <dgm:t>
        <a:bodyPr/>
        <a:lstStyle/>
        <a:p>
          <a:endParaRPr lang="en-US"/>
        </a:p>
      </dgm:t>
    </dgm:pt>
    <dgm:pt modelId="{91F9F9AE-2ACC-4C39-B3A3-256A90DED148}" type="sibTrans" cxnId="{EB7B08D5-102C-47F8-8F16-BF26D2EA460C}">
      <dgm:prSet/>
      <dgm:spPr/>
      <dgm:t>
        <a:bodyPr/>
        <a:lstStyle/>
        <a:p>
          <a:endParaRPr lang="en-US"/>
        </a:p>
      </dgm:t>
    </dgm:pt>
    <dgm:pt modelId="{2EDD547A-3B69-4D42-A6D7-1BB39EC506C9}">
      <dgm:prSet/>
      <dgm:spPr/>
      <dgm:t>
        <a:bodyPr/>
        <a:lstStyle/>
        <a:p>
          <a:pPr rtl="0"/>
          <a:r>
            <a:rPr lang="en-US" dirty="0" smtClean="0"/>
            <a:t>Supervisors can begin hiring on 8/2</a:t>
          </a:r>
          <a:endParaRPr lang="en-US" dirty="0"/>
        </a:p>
      </dgm:t>
    </dgm:pt>
    <dgm:pt modelId="{AAA87CED-4F50-45ED-B94B-E8F8351F05ED}" type="parTrans" cxnId="{8291A847-926B-4400-9BD8-3FAE969B63E6}">
      <dgm:prSet/>
      <dgm:spPr/>
      <dgm:t>
        <a:bodyPr/>
        <a:lstStyle/>
        <a:p>
          <a:endParaRPr lang="en-US"/>
        </a:p>
      </dgm:t>
    </dgm:pt>
    <dgm:pt modelId="{D55A5910-FF85-4F7D-B70C-6A4D5827BF7F}" type="sibTrans" cxnId="{8291A847-926B-4400-9BD8-3FAE969B63E6}">
      <dgm:prSet/>
      <dgm:spPr/>
      <dgm:t>
        <a:bodyPr/>
        <a:lstStyle/>
        <a:p>
          <a:endParaRPr lang="en-US"/>
        </a:p>
      </dgm:t>
    </dgm:pt>
    <dgm:pt modelId="{81A48581-C641-46F3-9F91-CCD3E63E209D}">
      <dgm:prSet/>
      <dgm:spPr/>
      <dgm:t>
        <a:bodyPr/>
        <a:lstStyle/>
        <a:p>
          <a:pPr rtl="0"/>
          <a:r>
            <a:rPr lang="en-US" dirty="0" smtClean="0"/>
            <a:t>Do not hire students in Connect Carolina with first hiring in </a:t>
          </a:r>
          <a:r>
            <a:rPr lang="en-US" dirty="0" err="1" smtClean="0"/>
            <a:t>JobX</a:t>
          </a:r>
          <a:endParaRPr lang="en-US" dirty="0"/>
        </a:p>
      </dgm:t>
    </dgm:pt>
    <dgm:pt modelId="{C016A0F4-B53D-413F-A11E-420EC0CBA02B}" type="parTrans" cxnId="{0CDD19F4-99FD-418F-B855-BF621A482E32}">
      <dgm:prSet/>
      <dgm:spPr/>
      <dgm:t>
        <a:bodyPr/>
        <a:lstStyle/>
        <a:p>
          <a:endParaRPr lang="en-US"/>
        </a:p>
      </dgm:t>
    </dgm:pt>
    <dgm:pt modelId="{0A358ACB-56DD-4049-9345-6084D73D038F}" type="sibTrans" cxnId="{0CDD19F4-99FD-418F-B855-BF621A482E32}">
      <dgm:prSet/>
      <dgm:spPr/>
      <dgm:t>
        <a:bodyPr/>
        <a:lstStyle/>
        <a:p>
          <a:endParaRPr lang="en-US"/>
        </a:p>
      </dgm:t>
    </dgm:pt>
    <dgm:pt modelId="{C911347E-8F7A-46EB-AB1D-9FFAC01EA67E}">
      <dgm:prSet/>
      <dgm:spPr/>
      <dgm:t>
        <a:bodyPr/>
        <a:lstStyle/>
        <a:p>
          <a:pPr rtl="0"/>
          <a:r>
            <a:rPr lang="en-US" dirty="0" smtClean="0"/>
            <a:t>Remember to collect FWS Student Training documents (certification and test scores)</a:t>
          </a:r>
          <a:endParaRPr lang="en-US" dirty="0"/>
        </a:p>
      </dgm:t>
    </dgm:pt>
    <dgm:pt modelId="{7885C802-CA03-48E6-B678-5651D25C948E}" type="parTrans" cxnId="{E02C08DF-C496-439D-AC62-9572075A2B00}">
      <dgm:prSet/>
      <dgm:spPr/>
      <dgm:t>
        <a:bodyPr/>
        <a:lstStyle/>
        <a:p>
          <a:endParaRPr lang="en-US"/>
        </a:p>
      </dgm:t>
    </dgm:pt>
    <dgm:pt modelId="{EE69C227-5984-4ABD-9D49-C9EAB0106E97}" type="sibTrans" cxnId="{E02C08DF-C496-439D-AC62-9572075A2B00}">
      <dgm:prSet/>
      <dgm:spPr/>
      <dgm:t>
        <a:bodyPr/>
        <a:lstStyle/>
        <a:p>
          <a:endParaRPr lang="en-US"/>
        </a:p>
      </dgm:t>
    </dgm:pt>
    <dgm:pt modelId="{347491E8-E147-461B-9D09-E77C78EAD29F}">
      <dgm:prSet/>
      <dgm:spPr/>
      <dgm:t>
        <a:bodyPr/>
        <a:lstStyle/>
        <a:p>
          <a:pPr rtl="0"/>
          <a:r>
            <a:rPr lang="en-US" dirty="0" smtClean="0"/>
            <a:t>Will list open job(s) &amp; a brief overview of the position on the </a:t>
          </a:r>
          <a:r>
            <a:rPr lang="en-US" dirty="0" err="1" smtClean="0"/>
            <a:t>JobX</a:t>
          </a:r>
          <a:r>
            <a:rPr lang="en-US" dirty="0" smtClean="0"/>
            <a:t> Student page</a:t>
          </a:r>
          <a:endParaRPr lang="en-US" dirty="0"/>
        </a:p>
      </dgm:t>
    </dgm:pt>
    <dgm:pt modelId="{AC7EF0AA-C365-4C9D-8446-887403CEBFE3}" type="parTrans" cxnId="{19DB9BDB-8B40-4A66-B405-93DBDE571149}">
      <dgm:prSet/>
      <dgm:spPr/>
    </dgm:pt>
    <dgm:pt modelId="{1B79098E-7CE4-4B84-9F63-85823F3A5500}" type="sibTrans" cxnId="{19DB9BDB-8B40-4A66-B405-93DBDE571149}">
      <dgm:prSet/>
      <dgm:spPr/>
    </dgm:pt>
    <dgm:pt modelId="{22A4EBD4-EFE9-4CD7-9BF5-DA0E3E28E6F9}">
      <dgm:prSet/>
      <dgm:spPr/>
      <dgm:t>
        <a:bodyPr/>
        <a:lstStyle/>
        <a:p>
          <a:pPr rtl="0"/>
          <a:r>
            <a:rPr lang="en-US" dirty="0" smtClean="0"/>
            <a:t>Jobs will be rotated on a regular basis</a:t>
          </a:r>
          <a:endParaRPr lang="en-US" dirty="0"/>
        </a:p>
      </dgm:t>
    </dgm:pt>
    <dgm:pt modelId="{0BBF3D08-6FB2-435D-9288-6B12D1D5AB9D}" type="parTrans" cxnId="{8A51B92A-D914-43F2-AF58-40C52FE57DB5}">
      <dgm:prSet/>
      <dgm:spPr/>
    </dgm:pt>
    <dgm:pt modelId="{AEE5C418-32E7-49F7-BEB6-D109C8A29ACE}" type="sibTrans" cxnId="{8A51B92A-D914-43F2-AF58-40C52FE57DB5}">
      <dgm:prSet/>
      <dgm:spPr/>
    </dgm:pt>
    <dgm:pt modelId="{7FCC896C-B827-43CC-BB80-E9586448FD53}">
      <dgm:prSet/>
      <dgm:spPr/>
      <dgm:t>
        <a:bodyPr/>
        <a:lstStyle/>
        <a:p>
          <a:pPr rtl="0"/>
          <a:r>
            <a:rPr lang="en-US" dirty="0" smtClean="0"/>
            <a:t>A separate featured job will be posted on the FWS Desk.</a:t>
          </a:r>
          <a:endParaRPr lang="en-US" dirty="0"/>
        </a:p>
      </dgm:t>
    </dgm:pt>
    <dgm:pt modelId="{37A6D3C4-BF0C-4954-8F0B-651CA7B34096}" type="parTrans" cxnId="{71AA1883-676A-4D32-AB82-FCDDABD021D9}">
      <dgm:prSet/>
      <dgm:spPr/>
    </dgm:pt>
    <dgm:pt modelId="{B0C35A51-E91A-4930-8E10-A84BA6CFCAFB}" type="sibTrans" cxnId="{71AA1883-676A-4D32-AB82-FCDDABD021D9}">
      <dgm:prSet/>
      <dgm:spPr/>
    </dgm:pt>
    <dgm:pt modelId="{D69EE88C-29EA-4C0F-9A85-2EFB55B3A799}">
      <dgm:prSet/>
      <dgm:spPr/>
      <dgm:t>
        <a:bodyPr/>
        <a:lstStyle/>
        <a:p>
          <a:pPr rtl="0"/>
          <a:r>
            <a:rPr lang="en-US" dirty="0" smtClean="0"/>
            <a:t>If you have additional materials you’d like to distribute, we’ll be happy to display them at the Desk.</a:t>
          </a:r>
          <a:endParaRPr lang="en-US" dirty="0"/>
        </a:p>
      </dgm:t>
    </dgm:pt>
    <dgm:pt modelId="{6143BA6D-14CA-423D-8AFF-87DE7CB5A8F8}" type="parTrans" cxnId="{8289DB2A-F8B0-4DFF-B69A-F52F20BC71A2}">
      <dgm:prSet/>
      <dgm:spPr/>
    </dgm:pt>
    <dgm:pt modelId="{6841DC45-E111-4CF7-9FCA-5B57CB44DE2D}" type="sibTrans" cxnId="{8289DB2A-F8B0-4DFF-B69A-F52F20BC71A2}">
      <dgm:prSet/>
      <dgm:spPr/>
    </dgm:pt>
    <dgm:pt modelId="{06A8E498-FB72-4704-8CE3-F272020585D0}">
      <dgm:prSet/>
      <dgm:spPr/>
      <dgm:t>
        <a:bodyPr/>
        <a:lstStyle/>
        <a:p>
          <a:pPr rtl="0"/>
          <a:r>
            <a:rPr lang="en-US" dirty="0" smtClean="0"/>
            <a:t>FWS awards provided to 4,939 students as of 7/19/17, an increase of ~900 students over last year</a:t>
          </a:r>
          <a:endParaRPr lang="en-US" dirty="0"/>
        </a:p>
      </dgm:t>
    </dgm:pt>
    <dgm:pt modelId="{0D38CF3E-18D1-4000-AA52-2E6C57C6272D}" type="parTrans" cxnId="{348475BD-CD17-463A-9243-EC76080DF951}">
      <dgm:prSet/>
      <dgm:spPr/>
    </dgm:pt>
    <dgm:pt modelId="{ADBB2F22-E908-4144-945A-829C0F4EED7F}" type="sibTrans" cxnId="{348475BD-CD17-463A-9243-EC76080DF951}">
      <dgm:prSet/>
      <dgm:spPr/>
    </dgm:pt>
    <dgm:pt modelId="{50E48C75-A5B4-4713-84D1-FF1BC249CA44}" type="pres">
      <dgm:prSet presAssocID="{BE8BD8B6-7B08-45DB-AD99-E16703DE67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354E84-A9A4-4409-8864-6A2CAFA3598E}" type="pres">
      <dgm:prSet presAssocID="{63CC7925-F211-4BA9-AC3A-AED480971C00}" presName="parentLin" presStyleCnt="0"/>
      <dgm:spPr/>
    </dgm:pt>
    <dgm:pt modelId="{8D717DA0-24E1-4372-A7AA-0218F6E94BEC}" type="pres">
      <dgm:prSet presAssocID="{63CC7925-F211-4BA9-AC3A-AED480971C0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314471E-75A7-4364-9D98-5598B9A7EBAB}" type="pres">
      <dgm:prSet presAssocID="{63CC7925-F211-4BA9-AC3A-AED480971C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82E81-5640-4C68-ADDB-0F8918B8CE18}" type="pres">
      <dgm:prSet presAssocID="{63CC7925-F211-4BA9-AC3A-AED480971C00}" presName="negativeSpace" presStyleCnt="0"/>
      <dgm:spPr/>
    </dgm:pt>
    <dgm:pt modelId="{E2074695-7A21-47FB-88FA-9CD814D21296}" type="pres">
      <dgm:prSet presAssocID="{63CC7925-F211-4BA9-AC3A-AED480971C0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679F8-9D52-4DE8-9D27-CEEA3AB8A1F9}" type="pres">
      <dgm:prSet presAssocID="{06700C1F-4E9F-4458-941F-5C5ECD61A7BF}" presName="spaceBetweenRectangles" presStyleCnt="0"/>
      <dgm:spPr/>
    </dgm:pt>
    <dgm:pt modelId="{2A8C3005-26B8-413A-9EE5-5791E674109D}" type="pres">
      <dgm:prSet presAssocID="{E8EAB133-AD07-488A-98FA-D8F8B21E045D}" presName="parentLin" presStyleCnt="0"/>
      <dgm:spPr/>
    </dgm:pt>
    <dgm:pt modelId="{497B2020-702E-43A4-B6A9-EBA2E164181D}" type="pres">
      <dgm:prSet presAssocID="{E8EAB133-AD07-488A-98FA-D8F8B21E045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89DF623-482A-4D40-B322-9F190965F04F}" type="pres">
      <dgm:prSet presAssocID="{E8EAB133-AD07-488A-98FA-D8F8B21E045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B5E7C-D6F7-4922-8999-67B9684FBE7A}" type="pres">
      <dgm:prSet presAssocID="{E8EAB133-AD07-488A-98FA-D8F8B21E045D}" presName="negativeSpace" presStyleCnt="0"/>
      <dgm:spPr/>
    </dgm:pt>
    <dgm:pt modelId="{C2A2FEFF-8254-4435-8D1F-571B919B0567}" type="pres">
      <dgm:prSet presAssocID="{E8EAB133-AD07-488A-98FA-D8F8B21E045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6A103-66FB-41F2-9037-C474022F6CE9}" type="pres">
      <dgm:prSet presAssocID="{57954799-A573-40ED-95FB-1EC378CE560A}" presName="spaceBetweenRectangles" presStyleCnt="0"/>
      <dgm:spPr/>
    </dgm:pt>
    <dgm:pt modelId="{2C8E0961-636C-4617-8802-21B09299B194}" type="pres">
      <dgm:prSet presAssocID="{E30F7BC2-9F96-466E-9FD4-0611845E7224}" presName="parentLin" presStyleCnt="0"/>
      <dgm:spPr/>
    </dgm:pt>
    <dgm:pt modelId="{002F65C9-0738-4F79-836B-A0AC4F50936C}" type="pres">
      <dgm:prSet presAssocID="{E30F7BC2-9F96-466E-9FD4-0611845E722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E39B637-7C53-45C7-88FC-467EEB299FD9}" type="pres">
      <dgm:prSet presAssocID="{E30F7BC2-9F96-466E-9FD4-0611845E72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ADED8-2B31-4A06-ABF4-2D8D9923037A}" type="pres">
      <dgm:prSet presAssocID="{E30F7BC2-9F96-466E-9FD4-0611845E7224}" presName="negativeSpace" presStyleCnt="0"/>
      <dgm:spPr/>
    </dgm:pt>
    <dgm:pt modelId="{BB645534-11EB-43C7-89FA-F6CBECC6FE1F}" type="pres">
      <dgm:prSet presAssocID="{E30F7BC2-9F96-466E-9FD4-0611845E722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569F1-DC8C-4B86-8695-A5562D7A7FE4}" type="pres">
      <dgm:prSet presAssocID="{A7AAC529-103F-4F96-882D-D223942D79BD}" presName="spaceBetweenRectangles" presStyleCnt="0"/>
      <dgm:spPr/>
    </dgm:pt>
    <dgm:pt modelId="{9A457929-7AD9-406A-9C70-233B578D30EC}" type="pres">
      <dgm:prSet presAssocID="{C0AE38AB-6646-4456-8EF8-C6107C3022CD}" presName="parentLin" presStyleCnt="0"/>
      <dgm:spPr/>
    </dgm:pt>
    <dgm:pt modelId="{5B4994DF-E745-4367-9F8A-8061457DE5CF}" type="pres">
      <dgm:prSet presAssocID="{C0AE38AB-6646-4456-8EF8-C6107C3022C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2370901-232A-4938-8ECF-5253BF28281D}" type="pres">
      <dgm:prSet presAssocID="{C0AE38AB-6646-4456-8EF8-C6107C3022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FB030-446C-4782-8A43-5084C37FCBE0}" type="pres">
      <dgm:prSet presAssocID="{C0AE38AB-6646-4456-8EF8-C6107C3022CD}" presName="negativeSpace" presStyleCnt="0"/>
      <dgm:spPr/>
    </dgm:pt>
    <dgm:pt modelId="{D320EA1C-17A0-4A58-B9D9-9091961AD225}" type="pres">
      <dgm:prSet presAssocID="{C0AE38AB-6646-4456-8EF8-C6107C3022C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F8D098-ACE1-4108-935B-62F9B9212E95}" type="presOf" srcId="{C911347E-8F7A-46EB-AB1D-9FFAC01EA67E}" destId="{BB645534-11EB-43C7-89FA-F6CBECC6FE1F}" srcOrd="0" destOrd="3" presId="urn:microsoft.com/office/officeart/2005/8/layout/list1"/>
    <dgm:cxn modelId="{EB7B08D5-102C-47F8-8F16-BF26D2EA460C}" srcId="{E30F7BC2-9F96-466E-9FD4-0611845E7224}" destId="{41AA7881-E882-4761-926D-FBE24CE25775}" srcOrd="0" destOrd="0" parTransId="{9DBDCF8C-A0E9-49C9-87C6-4D394694C942}" sibTransId="{91F9F9AE-2ACC-4C39-B3A3-256A90DED148}"/>
    <dgm:cxn modelId="{C66612D5-FF9F-4402-8B3D-9AD6D6231A5C}" srcId="{BE8BD8B6-7B08-45DB-AD99-E16703DE67BD}" destId="{C0AE38AB-6646-4456-8EF8-C6107C3022CD}" srcOrd="3" destOrd="0" parTransId="{EAA4C78E-CC52-4406-8FCC-BF4C3A97138F}" sibTransId="{DFCDD393-1718-4B52-8417-2D5463559094}"/>
    <dgm:cxn modelId="{45C7185D-D3BA-4E3B-AC8D-687E93F9A4FE}" type="presOf" srcId="{2EDD547A-3B69-4D42-A6D7-1BB39EC506C9}" destId="{BB645534-11EB-43C7-89FA-F6CBECC6FE1F}" srcOrd="0" destOrd="1" presId="urn:microsoft.com/office/officeart/2005/8/layout/list1"/>
    <dgm:cxn modelId="{E02C08DF-C496-439D-AC62-9572075A2B00}" srcId="{E30F7BC2-9F96-466E-9FD4-0611845E7224}" destId="{C911347E-8F7A-46EB-AB1D-9FFAC01EA67E}" srcOrd="3" destOrd="0" parTransId="{7885C802-CA03-48E6-B678-5651D25C948E}" sibTransId="{EE69C227-5984-4ABD-9D49-C9EAB0106E97}"/>
    <dgm:cxn modelId="{DC727A42-B360-410C-B2EC-061754CD8BC9}" type="presOf" srcId="{22A4EBD4-EFE9-4CD7-9BF5-DA0E3E28E6F9}" destId="{D320EA1C-17A0-4A58-B9D9-9091961AD225}" srcOrd="0" destOrd="1" presId="urn:microsoft.com/office/officeart/2005/8/layout/list1"/>
    <dgm:cxn modelId="{C639F054-768D-40BD-9CD0-D6FC25717C79}" srcId="{BE8BD8B6-7B08-45DB-AD99-E16703DE67BD}" destId="{63CC7925-F211-4BA9-AC3A-AED480971C00}" srcOrd="0" destOrd="0" parTransId="{2B375F5D-24CD-4D2D-A39C-931E5C3D9A9E}" sibTransId="{06700C1F-4E9F-4458-941F-5C5ECD61A7BF}"/>
    <dgm:cxn modelId="{8289DB2A-F8B0-4DFF-B69A-F52F20BC71A2}" srcId="{7FCC896C-B827-43CC-BB80-E9586448FD53}" destId="{D69EE88C-29EA-4C0F-9A85-2EFB55B3A799}" srcOrd="0" destOrd="0" parTransId="{6143BA6D-14CA-423D-8AFF-87DE7CB5A8F8}" sibTransId="{6841DC45-E111-4CF7-9FCA-5B57CB44DE2D}"/>
    <dgm:cxn modelId="{FFCB97C1-7E80-4002-941D-E68AE8B5DA07}" type="presOf" srcId="{D6DB370E-5C44-4ADA-AB78-654543715E42}" destId="{E2074695-7A21-47FB-88FA-9CD814D21296}" srcOrd="0" destOrd="0" presId="urn:microsoft.com/office/officeart/2005/8/layout/list1"/>
    <dgm:cxn modelId="{DC62FBA1-264F-498C-9DAE-3DD48CEA2BBE}" type="presOf" srcId="{81A48581-C641-46F3-9F91-CCD3E63E209D}" destId="{BB645534-11EB-43C7-89FA-F6CBECC6FE1F}" srcOrd="0" destOrd="2" presId="urn:microsoft.com/office/officeart/2005/8/layout/list1"/>
    <dgm:cxn modelId="{71AA1883-676A-4D32-AB82-FCDDABD021D9}" srcId="{C0AE38AB-6646-4456-8EF8-C6107C3022CD}" destId="{7FCC896C-B827-43CC-BB80-E9586448FD53}" srcOrd="1" destOrd="0" parTransId="{37A6D3C4-BF0C-4954-8F0B-651CA7B34096}" sibTransId="{B0C35A51-E91A-4930-8E10-A84BA6CFCAFB}"/>
    <dgm:cxn modelId="{273AED5C-45B2-4965-899F-15D39CCB4AB9}" type="presOf" srcId="{347491E8-E147-461B-9D09-E77C78EAD29F}" destId="{D320EA1C-17A0-4A58-B9D9-9091961AD225}" srcOrd="0" destOrd="0" presId="urn:microsoft.com/office/officeart/2005/8/layout/list1"/>
    <dgm:cxn modelId="{F812AAA7-10E8-4DFB-9D76-E8867F8EA2A3}" srcId="{63CC7925-F211-4BA9-AC3A-AED480971C00}" destId="{D6DB370E-5C44-4ADA-AB78-654543715E42}" srcOrd="0" destOrd="0" parTransId="{CC38CC23-B761-47E5-9657-7B02087472AA}" sibTransId="{090019E7-F92B-4D5F-B17B-2E73A71FA311}"/>
    <dgm:cxn modelId="{C10D79A0-B482-4378-BDDC-E1E8E8643B91}" type="presOf" srcId="{E8EAB133-AD07-488A-98FA-D8F8B21E045D}" destId="{497B2020-702E-43A4-B6A9-EBA2E164181D}" srcOrd="0" destOrd="0" presId="urn:microsoft.com/office/officeart/2005/8/layout/list1"/>
    <dgm:cxn modelId="{C0816FFD-128E-4CEF-AF1B-D6E4C9133207}" type="presOf" srcId="{F443D4A2-0278-4FEF-85F5-BBE7BB0F6A72}" destId="{E2074695-7A21-47FB-88FA-9CD814D21296}" srcOrd="0" destOrd="1" presId="urn:microsoft.com/office/officeart/2005/8/layout/list1"/>
    <dgm:cxn modelId="{C7436295-8A90-47B2-8DBE-74DA10C1C4FC}" type="presOf" srcId="{63CC7925-F211-4BA9-AC3A-AED480971C00}" destId="{B314471E-75A7-4364-9D98-5598B9A7EBAB}" srcOrd="1" destOrd="0" presId="urn:microsoft.com/office/officeart/2005/8/layout/list1"/>
    <dgm:cxn modelId="{19DB9BDB-8B40-4A66-B405-93DBDE571149}" srcId="{C0AE38AB-6646-4456-8EF8-C6107C3022CD}" destId="{347491E8-E147-461B-9D09-E77C78EAD29F}" srcOrd="0" destOrd="0" parTransId="{AC7EF0AA-C365-4C9D-8446-887403CEBFE3}" sibTransId="{1B79098E-7CE4-4B84-9F63-85823F3A5500}"/>
    <dgm:cxn modelId="{F385607E-56D0-4753-83AB-1D2FA11A9A11}" type="presOf" srcId="{93A0742C-07F2-4A54-A73E-2DE860205118}" destId="{C2A2FEFF-8254-4435-8D1F-571B919B0567}" srcOrd="0" destOrd="0" presId="urn:microsoft.com/office/officeart/2005/8/layout/list1"/>
    <dgm:cxn modelId="{0D3585C8-18AC-48F4-BF29-A5C13A69CFCA}" type="presOf" srcId="{7FCC896C-B827-43CC-BB80-E9586448FD53}" destId="{D320EA1C-17A0-4A58-B9D9-9091961AD225}" srcOrd="0" destOrd="2" presId="urn:microsoft.com/office/officeart/2005/8/layout/list1"/>
    <dgm:cxn modelId="{72AEF3F3-5202-4320-A466-AA75C7FF4BDB}" type="presOf" srcId="{63CC7925-F211-4BA9-AC3A-AED480971C00}" destId="{8D717DA0-24E1-4372-A7AA-0218F6E94BEC}" srcOrd="0" destOrd="0" presId="urn:microsoft.com/office/officeart/2005/8/layout/list1"/>
    <dgm:cxn modelId="{1EFD26C7-D83A-44AC-B1CD-FE6028DA2A6D}" srcId="{BE8BD8B6-7B08-45DB-AD99-E16703DE67BD}" destId="{E30F7BC2-9F96-466E-9FD4-0611845E7224}" srcOrd="2" destOrd="0" parTransId="{5E4804F7-A0DB-43F4-A74E-33C1831145D6}" sibTransId="{A7AAC529-103F-4F96-882D-D223942D79BD}"/>
    <dgm:cxn modelId="{348475BD-CD17-463A-9243-EC76080DF951}" srcId="{E8EAB133-AD07-488A-98FA-D8F8B21E045D}" destId="{06A8E498-FB72-4704-8CE3-F272020585D0}" srcOrd="1" destOrd="0" parTransId="{0D38CF3E-18D1-4000-AA52-2E6C57C6272D}" sibTransId="{ADBB2F22-E908-4144-945A-829C0F4EED7F}"/>
    <dgm:cxn modelId="{5FFA995B-72CA-41F8-AB4D-BA355015CBC5}" srcId="{63CC7925-F211-4BA9-AC3A-AED480971C00}" destId="{F443D4A2-0278-4FEF-85F5-BBE7BB0F6A72}" srcOrd="1" destOrd="0" parTransId="{4EF3D6CB-C9B0-477F-9B72-3035C41BCD2D}" sibTransId="{A675A449-3891-4ACD-8D5E-8CEB94B00755}"/>
    <dgm:cxn modelId="{042D51F7-735A-46CA-BD11-E319A2BA1AD9}" srcId="{E8EAB133-AD07-488A-98FA-D8F8B21E045D}" destId="{93A0742C-07F2-4A54-A73E-2DE860205118}" srcOrd="0" destOrd="0" parTransId="{FC38987B-D000-4462-A2A8-93C3B0AED5AE}" sibTransId="{B48EB80A-94D5-45E2-AF94-2A0791A95105}"/>
    <dgm:cxn modelId="{DE870E35-CEBB-46D9-A0AE-FEF2CC972ACC}" type="presOf" srcId="{C0AE38AB-6646-4456-8EF8-C6107C3022CD}" destId="{5B4994DF-E745-4367-9F8A-8061457DE5CF}" srcOrd="0" destOrd="0" presId="urn:microsoft.com/office/officeart/2005/8/layout/list1"/>
    <dgm:cxn modelId="{C1F5A4DF-ABF6-49FA-800B-10BCE15AA412}" type="presOf" srcId="{E8EAB133-AD07-488A-98FA-D8F8B21E045D}" destId="{F89DF623-482A-4D40-B322-9F190965F04F}" srcOrd="1" destOrd="0" presId="urn:microsoft.com/office/officeart/2005/8/layout/list1"/>
    <dgm:cxn modelId="{6FCFB948-D9F6-4E10-B908-06CE951C9861}" type="presOf" srcId="{D69EE88C-29EA-4C0F-9A85-2EFB55B3A799}" destId="{D320EA1C-17A0-4A58-B9D9-9091961AD225}" srcOrd="0" destOrd="3" presId="urn:microsoft.com/office/officeart/2005/8/layout/list1"/>
    <dgm:cxn modelId="{1BF5A875-8ED9-4FEE-8BAE-B2F356E789E0}" type="presOf" srcId="{C0AE38AB-6646-4456-8EF8-C6107C3022CD}" destId="{82370901-232A-4938-8ECF-5253BF28281D}" srcOrd="1" destOrd="0" presId="urn:microsoft.com/office/officeart/2005/8/layout/list1"/>
    <dgm:cxn modelId="{A5C3C88A-851B-43CD-B082-C42EF81D24AD}" type="presOf" srcId="{41AA7881-E882-4761-926D-FBE24CE25775}" destId="{BB645534-11EB-43C7-89FA-F6CBECC6FE1F}" srcOrd="0" destOrd="0" presId="urn:microsoft.com/office/officeart/2005/8/layout/list1"/>
    <dgm:cxn modelId="{8A51B92A-D914-43F2-AF58-40C52FE57DB5}" srcId="{347491E8-E147-461B-9D09-E77C78EAD29F}" destId="{22A4EBD4-EFE9-4CD7-9BF5-DA0E3E28E6F9}" srcOrd="0" destOrd="0" parTransId="{0BBF3D08-6FB2-435D-9288-6B12D1D5AB9D}" sibTransId="{AEE5C418-32E7-49F7-BEB6-D109C8A29ACE}"/>
    <dgm:cxn modelId="{BE6C301D-1AFA-4FC0-B27C-8A39A0A8BDDF}" type="presOf" srcId="{BE8BD8B6-7B08-45DB-AD99-E16703DE67BD}" destId="{50E48C75-A5B4-4713-84D1-FF1BC249CA44}" srcOrd="0" destOrd="0" presId="urn:microsoft.com/office/officeart/2005/8/layout/list1"/>
    <dgm:cxn modelId="{C29CE91A-D4B4-4B15-B017-3E858A77081E}" type="presOf" srcId="{E30F7BC2-9F96-466E-9FD4-0611845E7224}" destId="{5E39B637-7C53-45C7-88FC-467EEB299FD9}" srcOrd="1" destOrd="0" presId="urn:microsoft.com/office/officeart/2005/8/layout/list1"/>
    <dgm:cxn modelId="{0CDD19F4-99FD-418F-B855-BF621A482E32}" srcId="{E30F7BC2-9F96-466E-9FD4-0611845E7224}" destId="{81A48581-C641-46F3-9F91-CCD3E63E209D}" srcOrd="2" destOrd="0" parTransId="{C016A0F4-B53D-413F-A11E-420EC0CBA02B}" sibTransId="{0A358ACB-56DD-4049-9345-6084D73D038F}"/>
    <dgm:cxn modelId="{8291A847-926B-4400-9BD8-3FAE969B63E6}" srcId="{E30F7BC2-9F96-466E-9FD4-0611845E7224}" destId="{2EDD547A-3B69-4D42-A6D7-1BB39EC506C9}" srcOrd="1" destOrd="0" parTransId="{AAA87CED-4F50-45ED-B94B-E8F8351F05ED}" sibTransId="{D55A5910-FF85-4F7D-B70C-6A4D5827BF7F}"/>
    <dgm:cxn modelId="{D2105618-33AE-4E80-B21A-C2F9405E2919}" srcId="{BE8BD8B6-7B08-45DB-AD99-E16703DE67BD}" destId="{E8EAB133-AD07-488A-98FA-D8F8B21E045D}" srcOrd="1" destOrd="0" parTransId="{72CB7E98-6EF3-4403-8147-EB8DBD4028CD}" sibTransId="{57954799-A573-40ED-95FB-1EC378CE560A}"/>
    <dgm:cxn modelId="{18545EDB-77E6-40A6-BEC8-259349186581}" type="presOf" srcId="{E30F7BC2-9F96-466E-9FD4-0611845E7224}" destId="{002F65C9-0738-4F79-836B-A0AC4F50936C}" srcOrd="0" destOrd="0" presId="urn:microsoft.com/office/officeart/2005/8/layout/list1"/>
    <dgm:cxn modelId="{186D85FA-1ED9-4465-93B0-42090D726964}" type="presOf" srcId="{06A8E498-FB72-4704-8CE3-F272020585D0}" destId="{C2A2FEFF-8254-4435-8D1F-571B919B0567}" srcOrd="0" destOrd="1" presId="urn:microsoft.com/office/officeart/2005/8/layout/list1"/>
    <dgm:cxn modelId="{85F868D5-38DD-4844-894A-96785C6DB81D}" type="presParOf" srcId="{50E48C75-A5B4-4713-84D1-FF1BC249CA44}" destId="{46354E84-A9A4-4409-8864-6A2CAFA3598E}" srcOrd="0" destOrd="0" presId="urn:microsoft.com/office/officeart/2005/8/layout/list1"/>
    <dgm:cxn modelId="{10B81BED-E7A3-4085-B6EC-825D44D0BC69}" type="presParOf" srcId="{46354E84-A9A4-4409-8864-6A2CAFA3598E}" destId="{8D717DA0-24E1-4372-A7AA-0218F6E94BEC}" srcOrd="0" destOrd="0" presId="urn:microsoft.com/office/officeart/2005/8/layout/list1"/>
    <dgm:cxn modelId="{D5CA5E28-7097-4D1E-8E6B-8C143E17AADB}" type="presParOf" srcId="{46354E84-A9A4-4409-8864-6A2CAFA3598E}" destId="{B314471E-75A7-4364-9D98-5598B9A7EBAB}" srcOrd="1" destOrd="0" presId="urn:microsoft.com/office/officeart/2005/8/layout/list1"/>
    <dgm:cxn modelId="{19E72CC3-AE40-4E39-B173-FA6B884DDE79}" type="presParOf" srcId="{50E48C75-A5B4-4713-84D1-FF1BC249CA44}" destId="{A2E82E81-5640-4C68-ADDB-0F8918B8CE18}" srcOrd="1" destOrd="0" presId="urn:microsoft.com/office/officeart/2005/8/layout/list1"/>
    <dgm:cxn modelId="{381E3AA0-0870-4A3A-8312-148DF9C70AD3}" type="presParOf" srcId="{50E48C75-A5B4-4713-84D1-FF1BC249CA44}" destId="{E2074695-7A21-47FB-88FA-9CD814D21296}" srcOrd="2" destOrd="0" presId="urn:microsoft.com/office/officeart/2005/8/layout/list1"/>
    <dgm:cxn modelId="{74BD6E76-52ED-4868-A95A-4F4BE2543054}" type="presParOf" srcId="{50E48C75-A5B4-4713-84D1-FF1BC249CA44}" destId="{74F679F8-9D52-4DE8-9D27-CEEA3AB8A1F9}" srcOrd="3" destOrd="0" presId="urn:microsoft.com/office/officeart/2005/8/layout/list1"/>
    <dgm:cxn modelId="{CB786F77-E3D8-4CD2-91BC-2508F8BE43FC}" type="presParOf" srcId="{50E48C75-A5B4-4713-84D1-FF1BC249CA44}" destId="{2A8C3005-26B8-413A-9EE5-5791E674109D}" srcOrd="4" destOrd="0" presId="urn:microsoft.com/office/officeart/2005/8/layout/list1"/>
    <dgm:cxn modelId="{5C6D1246-21E7-42DC-A0D9-4616930EBE9C}" type="presParOf" srcId="{2A8C3005-26B8-413A-9EE5-5791E674109D}" destId="{497B2020-702E-43A4-B6A9-EBA2E164181D}" srcOrd="0" destOrd="0" presId="urn:microsoft.com/office/officeart/2005/8/layout/list1"/>
    <dgm:cxn modelId="{D9BB6A54-5F55-4787-BA97-D7795A38B175}" type="presParOf" srcId="{2A8C3005-26B8-413A-9EE5-5791E674109D}" destId="{F89DF623-482A-4D40-B322-9F190965F04F}" srcOrd="1" destOrd="0" presId="urn:microsoft.com/office/officeart/2005/8/layout/list1"/>
    <dgm:cxn modelId="{0B52CC02-FE0B-445F-B4C0-CA35AC286643}" type="presParOf" srcId="{50E48C75-A5B4-4713-84D1-FF1BC249CA44}" destId="{5DEB5E7C-D6F7-4922-8999-67B9684FBE7A}" srcOrd="5" destOrd="0" presId="urn:microsoft.com/office/officeart/2005/8/layout/list1"/>
    <dgm:cxn modelId="{CBB3BF13-BBD1-4BBA-8802-3852DA02A277}" type="presParOf" srcId="{50E48C75-A5B4-4713-84D1-FF1BC249CA44}" destId="{C2A2FEFF-8254-4435-8D1F-571B919B0567}" srcOrd="6" destOrd="0" presId="urn:microsoft.com/office/officeart/2005/8/layout/list1"/>
    <dgm:cxn modelId="{474FBD21-BB04-4A4D-9A25-81151FDDF71A}" type="presParOf" srcId="{50E48C75-A5B4-4713-84D1-FF1BC249CA44}" destId="{6436A103-66FB-41F2-9037-C474022F6CE9}" srcOrd="7" destOrd="0" presId="urn:microsoft.com/office/officeart/2005/8/layout/list1"/>
    <dgm:cxn modelId="{F2A23F52-537D-48AC-B430-79141C553A72}" type="presParOf" srcId="{50E48C75-A5B4-4713-84D1-FF1BC249CA44}" destId="{2C8E0961-636C-4617-8802-21B09299B194}" srcOrd="8" destOrd="0" presId="urn:microsoft.com/office/officeart/2005/8/layout/list1"/>
    <dgm:cxn modelId="{529943E3-4744-42C3-A33B-0CCE93C47253}" type="presParOf" srcId="{2C8E0961-636C-4617-8802-21B09299B194}" destId="{002F65C9-0738-4F79-836B-A0AC4F50936C}" srcOrd="0" destOrd="0" presId="urn:microsoft.com/office/officeart/2005/8/layout/list1"/>
    <dgm:cxn modelId="{0D538C3E-6702-4366-B16C-96C6C40E4BB5}" type="presParOf" srcId="{2C8E0961-636C-4617-8802-21B09299B194}" destId="{5E39B637-7C53-45C7-88FC-467EEB299FD9}" srcOrd="1" destOrd="0" presId="urn:microsoft.com/office/officeart/2005/8/layout/list1"/>
    <dgm:cxn modelId="{7BF381CC-4C16-4898-A516-1BEF7C646392}" type="presParOf" srcId="{50E48C75-A5B4-4713-84D1-FF1BC249CA44}" destId="{D39ADED8-2B31-4A06-ABF4-2D8D9923037A}" srcOrd="9" destOrd="0" presId="urn:microsoft.com/office/officeart/2005/8/layout/list1"/>
    <dgm:cxn modelId="{8CB021AE-3284-472A-9360-F00D199B8CE0}" type="presParOf" srcId="{50E48C75-A5B4-4713-84D1-FF1BC249CA44}" destId="{BB645534-11EB-43C7-89FA-F6CBECC6FE1F}" srcOrd="10" destOrd="0" presId="urn:microsoft.com/office/officeart/2005/8/layout/list1"/>
    <dgm:cxn modelId="{D330F6D7-4061-442B-A13C-D6398093CED8}" type="presParOf" srcId="{50E48C75-A5B4-4713-84D1-FF1BC249CA44}" destId="{BE5569F1-DC8C-4B86-8695-A5562D7A7FE4}" srcOrd="11" destOrd="0" presId="urn:microsoft.com/office/officeart/2005/8/layout/list1"/>
    <dgm:cxn modelId="{72ABB706-4226-4596-98E2-A8A39632EE97}" type="presParOf" srcId="{50E48C75-A5B4-4713-84D1-FF1BC249CA44}" destId="{9A457929-7AD9-406A-9C70-233B578D30EC}" srcOrd="12" destOrd="0" presId="urn:microsoft.com/office/officeart/2005/8/layout/list1"/>
    <dgm:cxn modelId="{3B4ADA44-5628-4216-AFB4-88E42DBC7E31}" type="presParOf" srcId="{9A457929-7AD9-406A-9C70-233B578D30EC}" destId="{5B4994DF-E745-4367-9F8A-8061457DE5CF}" srcOrd="0" destOrd="0" presId="urn:microsoft.com/office/officeart/2005/8/layout/list1"/>
    <dgm:cxn modelId="{2955E394-801B-4CC6-812C-3C632B12E04D}" type="presParOf" srcId="{9A457929-7AD9-406A-9C70-233B578D30EC}" destId="{82370901-232A-4938-8ECF-5253BF28281D}" srcOrd="1" destOrd="0" presId="urn:microsoft.com/office/officeart/2005/8/layout/list1"/>
    <dgm:cxn modelId="{638706FD-A99F-472B-8279-E1609C2652DE}" type="presParOf" srcId="{50E48C75-A5B4-4713-84D1-FF1BC249CA44}" destId="{23EFB030-446C-4782-8A43-5084C37FCBE0}" srcOrd="13" destOrd="0" presId="urn:microsoft.com/office/officeart/2005/8/layout/list1"/>
    <dgm:cxn modelId="{29921310-5BB0-4143-B937-89E23F934D47}" type="presParOf" srcId="{50E48C75-A5B4-4713-84D1-FF1BC249CA44}" destId="{D320EA1C-17A0-4A58-B9D9-9091961AD22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8BD8B6-7B08-45DB-AD99-E16703DE67B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C7925-F211-4BA9-AC3A-AED480971C00}">
      <dgm:prSet/>
      <dgm:spPr/>
      <dgm:t>
        <a:bodyPr/>
        <a:lstStyle/>
        <a:p>
          <a:pPr rtl="0"/>
          <a:r>
            <a:rPr lang="en-US" dirty="0" err="1" smtClean="0"/>
            <a:t>JobX</a:t>
          </a:r>
          <a:r>
            <a:rPr lang="en-US" dirty="0" smtClean="0"/>
            <a:t>: Required Questions</a:t>
          </a:r>
          <a:endParaRPr lang="en-US" dirty="0"/>
        </a:p>
      </dgm:t>
    </dgm:pt>
    <dgm:pt modelId="{2B375F5D-24CD-4D2D-A39C-931E5C3D9A9E}" type="parTrans" cxnId="{C639F054-768D-40BD-9CD0-D6FC25717C79}">
      <dgm:prSet/>
      <dgm:spPr/>
      <dgm:t>
        <a:bodyPr/>
        <a:lstStyle/>
        <a:p>
          <a:endParaRPr lang="en-US"/>
        </a:p>
      </dgm:t>
    </dgm:pt>
    <dgm:pt modelId="{06700C1F-4E9F-4458-941F-5C5ECD61A7BF}" type="sibTrans" cxnId="{C639F054-768D-40BD-9CD0-D6FC25717C79}">
      <dgm:prSet/>
      <dgm:spPr/>
      <dgm:t>
        <a:bodyPr/>
        <a:lstStyle/>
        <a:p>
          <a:endParaRPr lang="en-US"/>
        </a:p>
      </dgm:t>
    </dgm:pt>
    <dgm:pt modelId="{D6DB370E-5C44-4ADA-AB78-654543715E42}">
      <dgm:prSet/>
      <dgm:spPr/>
      <dgm:t>
        <a:bodyPr/>
        <a:lstStyle/>
        <a:p>
          <a:pPr rtl="0"/>
          <a:r>
            <a:rPr lang="en-US" dirty="0" smtClean="0"/>
            <a:t>Update prevented question removal regarding prior work experience</a:t>
          </a:r>
          <a:endParaRPr lang="en-US" dirty="0"/>
        </a:p>
      </dgm:t>
    </dgm:pt>
    <dgm:pt modelId="{CC38CC23-B761-47E5-9657-7B02087472AA}" type="parTrans" cxnId="{F812AAA7-10E8-4DFB-9D76-E8867F8EA2A3}">
      <dgm:prSet/>
      <dgm:spPr/>
      <dgm:t>
        <a:bodyPr/>
        <a:lstStyle/>
        <a:p>
          <a:endParaRPr lang="en-US"/>
        </a:p>
      </dgm:t>
    </dgm:pt>
    <dgm:pt modelId="{090019E7-F92B-4D5F-B17B-2E73A71FA311}" type="sibTrans" cxnId="{F812AAA7-10E8-4DFB-9D76-E8867F8EA2A3}">
      <dgm:prSet/>
      <dgm:spPr/>
      <dgm:t>
        <a:bodyPr/>
        <a:lstStyle/>
        <a:p>
          <a:endParaRPr lang="en-US"/>
        </a:p>
      </dgm:t>
    </dgm:pt>
    <dgm:pt modelId="{F443D4A2-0278-4FEF-85F5-BBE7BB0F6A72}">
      <dgm:prSet/>
      <dgm:spPr/>
      <dgm:t>
        <a:bodyPr/>
        <a:lstStyle/>
        <a:p>
          <a:pPr rtl="0"/>
          <a:r>
            <a:rPr lang="en-US" dirty="0" smtClean="0"/>
            <a:t>Issue has now been resolved</a:t>
          </a:r>
          <a:endParaRPr lang="en-US" dirty="0"/>
        </a:p>
      </dgm:t>
    </dgm:pt>
    <dgm:pt modelId="{4EF3D6CB-C9B0-477F-9B72-3035C41BCD2D}" type="parTrans" cxnId="{5FFA995B-72CA-41F8-AB4D-BA355015CBC5}">
      <dgm:prSet/>
      <dgm:spPr/>
      <dgm:t>
        <a:bodyPr/>
        <a:lstStyle/>
        <a:p>
          <a:endParaRPr lang="en-US"/>
        </a:p>
      </dgm:t>
    </dgm:pt>
    <dgm:pt modelId="{A675A449-3891-4ACD-8D5E-8CEB94B00755}" type="sibTrans" cxnId="{5FFA995B-72CA-41F8-AB4D-BA355015CBC5}">
      <dgm:prSet/>
      <dgm:spPr/>
      <dgm:t>
        <a:bodyPr/>
        <a:lstStyle/>
        <a:p>
          <a:endParaRPr lang="en-US"/>
        </a:p>
      </dgm:t>
    </dgm:pt>
    <dgm:pt modelId="{E8EAB133-AD07-488A-98FA-D8F8B21E045D}">
      <dgm:prSet/>
      <dgm:spPr/>
      <dgm:t>
        <a:bodyPr/>
        <a:lstStyle/>
        <a:p>
          <a:pPr rtl="0"/>
          <a:r>
            <a:rPr lang="en-US" dirty="0" err="1" smtClean="0"/>
            <a:t>JobX</a:t>
          </a:r>
          <a:r>
            <a:rPr lang="en-US" dirty="0" smtClean="0"/>
            <a:t> Job Review &amp; Applicant Status</a:t>
          </a:r>
          <a:endParaRPr lang="en-US" dirty="0"/>
        </a:p>
      </dgm:t>
    </dgm:pt>
    <dgm:pt modelId="{72CB7E98-6EF3-4403-8147-EB8DBD4028CD}" type="parTrans" cxnId="{D2105618-33AE-4E80-B21A-C2F9405E2919}">
      <dgm:prSet/>
      <dgm:spPr/>
      <dgm:t>
        <a:bodyPr/>
        <a:lstStyle/>
        <a:p>
          <a:endParaRPr lang="en-US"/>
        </a:p>
      </dgm:t>
    </dgm:pt>
    <dgm:pt modelId="{57954799-A573-40ED-95FB-1EC378CE560A}" type="sibTrans" cxnId="{D2105618-33AE-4E80-B21A-C2F9405E2919}">
      <dgm:prSet/>
      <dgm:spPr/>
      <dgm:t>
        <a:bodyPr/>
        <a:lstStyle/>
        <a:p>
          <a:endParaRPr lang="en-US"/>
        </a:p>
      </dgm:t>
    </dgm:pt>
    <dgm:pt modelId="{93A0742C-07F2-4A54-A73E-2DE860205118}">
      <dgm:prSet/>
      <dgm:spPr/>
      <dgm:t>
        <a:bodyPr/>
        <a:lstStyle/>
        <a:p>
          <a:pPr rtl="0"/>
          <a:r>
            <a:rPr lang="en-US" dirty="0" smtClean="0"/>
            <a:t>All pending job reviewed completed with 850 distinct positions posted as of 7/25/18</a:t>
          </a:r>
          <a:endParaRPr lang="en-US" dirty="0"/>
        </a:p>
      </dgm:t>
    </dgm:pt>
    <dgm:pt modelId="{FC38987B-D000-4462-A2A8-93C3B0AED5AE}" type="parTrans" cxnId="{042D51F7-735A-46CA-BD11-E319A2BA1AD9}">
      <dgm:prSet/>
      <dgm:spPr/>
      <dgm:t>
        <a:bodyPr/>
        <a:lstStyle/>
        <a:p>
          <a:endParaRPr lang="en-US"/>
        </a:p>
      </dgm:t>
    </dgm:pt>
    <dgm:pt modelId="{B48EB80A-94D5-45E2-AF94-2A0791A95105}" type="sibTrans" cxnId="{042D51F7-735A-46CA-BD11-E319A2BA1AD9}">
      <dgm:prSet/>
      <dgm:spPr/>
      <dgm:t>
        <a:bodyPr/>
        <a:lstStyle/>
        <a:p>
          <a:endParaRPr lang="en-US"/>
        </a:p>
      </dgm:t>
    </dgm:pt>
    <dgm:pt modelId="{E30F7BC2-9F96-466E-9FD4-0611845E7224}">
      <dgm:prSet/>
      <dgm:spPr/>
      <dgm:t>
        <a:bodyPr/>
        <a:lstStyle/>
        <a:p>
          <a:pPr rtl="0"/>
          <a:r>
            <a:rPr lang="en-US" dirty="0" smtClean="0"/>
            <a:t>Student Access &amp; Hiring</a:t>
          </a:r>
          <a:endParaRPr lang="en-US" dirty="0"/>
        </a:p>
      </dgm:t>
    </dgm:pt>
    <dgm:pt modelId="{5E4804F7-A0DB-43F4-A74E-33C1831145D6}" type="parTrans" cxnId="{1EFD26C7-D83A-44AC-B1CD-FE6028DA2A6D}">
      <dgm:prSet/>
      <dgm:spPr/>
      <dgm:t>
        <a:bodyPr/>
        <a:lstStyle/>
        <a:p>
          <a:endParaRPr lang="en-US"/>
        </a:p>
      </dgm:t>
    </dgm:pt>
    <dgm:pt modelId="{A7AAC529-103F-4F96-882D-D223942D79BD}" type="sibTrans" cxnId="{1EFD26C7-D83A-44AC-B1CD-FE6028DA2A6D}">
      <dgm:prSet/>
      <dgm:spPr/>
      <dgm:t>
        <a:bodyPr/>
        <a:lstStyle/>
        <a:p>
          <a:endParaRPr lang="en-US"/>
        </a:p>
      </dgm:t>
    </dgm:pt>
    <dgm:pt modelId="{C0AE38AB-6646-4456-8EF8-C6107C3022CD}">
      <dgm:prSet/>
      <dgm:spPr/>
      <dgm:t>
        <a:bodyPr/>
        <a:lstStyle/>
        <a:p>
          <a:pPr rtl="0"/>
          <a:r>
            <a:rPr lang="en-US" dirty="0" smtClean="0"/>
            <a:t>Featured Jobs</a:t>
          </a:r>
          <a:endParaRPr lang="en-US" dirty="0"/>
        </a:p>
      </dgm:t>
    </dgm:pt>
    <dgm:pt modelId="{EAA4C78E-CC52-4406-8FCC-BF4C3A97138F}" type="parTrans" cxnId="{C66612D5-FF9F-4402-8B3D-9AD6D6231A5C}">
      <dgm:prSet/>
      <dgm:spPr/>
      <dgm:t>
        <a:bodyPr/>
        <a:lstStyle/>
        <a:p>
          <a:endParaRPr lang="en-US"/>
        </a:p>
      </dgm:t>
    </dgm:pt>
    <dgm:pt modelId="{DFCDD393-1718-4B52-8417-2D5463559094}" type="sibTrans" cxnId="{C66612D5-FF9F-4402-8B3D-9AD6D6231A5C}">
      <dgm:prSet/>
      <dgm:spPr/>
      <dgm:t>
        <a:bodyPr/>
        <a:lstStyle/>
        <a:p>
          <a:endParaRPr lang="en-US"/>
        </a:p>
      </dgm:t>
    </dgm:pt>
    <dgm:pt modelId="{41AA7881-E882-4761-926D-FBE24CE25775}">
      <dgm:prSet/>
      <dgm:spPr/>
      <dgm:t>
        <a:bodyPr/>
        <a:lstStyle/>
        <a:p>
          <a:pPr rtl="0"/>
          <a:r>
            <a:rPr lang="en-US" dirty="0" smtClean="0"/>
            <a:t>Students gain access on 8/1</a:t>
          </a:r>
          <a:endParaRPr lang="en-US" dirty="0"/>
        </a:p>
      </dgm:t>
    </dgm:pt>
    <dgm:pt modelId="{9DBDCF8C-A0E9-49C9-87C6-4D394694C942}" type="parTrans" cxnId="{EB7B08D5-102C-47F8-8F16-BF26D2EA460C}">
      <dgm:prSet/>
      <dgm:spPr/>
      <dgm:t>
        <a:bodyPr/>
        <a:lstStyle/>
        <a:p>
          <a:endParaRPr lang="en-US"/>
        </a:p>
      </dgm:t>
    </dgm:pt>
    <dgm:pt modelId="{91F9F9AE-2ACC-4C39-B3A3-256A90DED148}" type="sibTrans" cxnId="{EB7B08D5-102C-47F8-8F16-BF26D2EA460C}">
      <dgm:prSet/>
      <dgm:spPr/>
      <dgm:t>
        <a:bodyPr/>
        <a:lstStyle/>
        <a:p>
          <a:endParaRPr lang="en-US"/>
        </a:p>
      </dgm:t>
    </dgm:pt>
    <dgm:pt modelId="{2EDD547A-3B69-4D42-A6D7-1BB39EC506C9}">
      <dgm:prSet/>
      <dgm:spPr/>
      <dgm:t>
        <a:bodyPr/>
        <a:lstStyle/>
        <a:p>
          <a:pPr rtl="0"/>
          <a:r>
            <a:rPr lang="en-US" dirty="0" smtClean="0"/>
            <a:t>Supervisors can begin hiring on 8/2</a:t>
          </a:r>
          <a:endParaRPr lang="en-US" dirty="0"/>
        </a:p>
      </dgm:t>
    </dgm:pt>
    <dgm:pt modelId="{AAA87CED-4F50-45ED-B94B-E8F8351F05ED}" type="parTrans" cxnId="{8291A847-926B-4400-9BD8-3FAE969B63E6}">
      <dgm:prSet/>
      <dgm:spPr/>
      <dgm:t>
        <a:bodyPr/>
        <a:lstStyle/>
        <a:p>
          <a:endParaRPr lang="en-US"/>
        </a:p>
      </dgm:t>
    </dgm:pt>
    <dgm:pt modelId="{D55A5910-FF85-4F7D-B70C-6A4D5827BF7F}" type="sibTrans" cxnId="{8291A847-926B-4400-9BD8-3FAE969B63E6}">
      <dgm:prSet/>
      <dgm:spPr/>
      <dgm:t>
        <a:bodyPr/>
        <a:lstStyle/>
        <a:p>
          <a:endParaRPr lang="en-US"/>
        </a:p>
      </dgm:t>
    </dgm:pt>
    <dgm:pt modelId="{81A48581-C641-46F3-9F91-CCD3E63E209D}">
      <dgm:prSet/>
      <dgm:spPr/>
      <dgm:t>
        <a:bodyPr/>
        <a:lstStyle/>
        <a:p>
          <a:pPr rtl="0"/>
          <a:r>
            <a:rPr lang="en-US" dirty="0" smtClean="0"/>
            <a:t>Do not hire students in Connect Carolina with first hiring in </a:t>
          </a:r>
          <a:r>
            <a:rPr lang="en-US" dirty="0" err="1" smtClean="0"/>
            <a:t>JobX</a:t>
          </a:r>
          <a:endParaRPr lang="en-US" dirty="0"/>
        </a:p>
      </dgm:t>
    </dgm:pt>
    <dgm:pt modelId="{C016A0F4-B53D-413F-A11E-420EC0CBA02B}" type="parTrans" cxnId="{0CDD19F4-99FD-418F-B855-BF621A482E32}">
      <dgm:prSet/>
      <dgm:spPr/>
      <dgm:t>
        <a:bodyPr/>
        <a:lstStyle/>
        <a:p>
          <a:endParaRPr lang="en-US"/>
        </a:p>
      </dgm:t>
    </dgm:pt>
    <dgm:pt modelId="{0A358ACB-56DD-4049-9345-6084D73D038F}" type="sibTrans" cxnId="{0CDD19F4-99FD-418F-B855-BF621A482E32}">
      <dgm:prSet/>
      <dgm:spPr/>
      <dgm:t>
        <a:bodyPr/>
        <a:lstStyle/>
        <a:p>
          <a:endParaRPr lang="en-US"/>
        </a:p>
      </dgm:t>
    </dgm:pt>
    <dgm:pt modelId="{C911347E-8F7A-46EB-AB1D-9FFAC01EA67E}">
      <dgm:prSet/>
      <dgm:spPr/>
      <dgm:t>
        <a:bodyPr/>
        <a:lstStyle/>
        <a:p>
          <a:pPr rtl="0"/>
          <a:r>
            <a:rPr lang="en-US" dirty="0" smtClean="0"/>
            <a:t>Remember to collect FWS Student Training documents (certification and test scores)</a:t>
          </a:r>
          <a:endParaRPr lang="en-US" dirty="0"/>
        </a:p>
      </dgm:t>
    </dgm:pt>
    <dgm:pt modelId="{7885C802-CA03-48E6-B678-5651D25C948E}" type="parTrans" cxnId="{E02C08DF-C496-439D-AC62-9572075A2B00}">
      <dgm:prSet/>
      <dgm:spPr/>
      <dgm:t>
        <a:bodyPr/>
        <a:lstStyle/>
        <a:p>
          <a:endParaRPr lang="en-US"/>
        </a:p>
      </dgm:t>
    </dgm:pt>
    <dgm:pt modelId="{EE69C227-5984-4ABD-9D49-C9EAB0106E97}" type="sibTrans" cxnId="{E02C08DF-C496-439D-AC62-9572075A2B00}">
      <dgm:prSet/>
      <dgm:spPr/>
      <dgm:t>
        <a:bodyPr/>
        <a:lstStyle/>
        <a:p>
          <a:endParaRPr lang="en-US"/>
        </a:p>
      </dgm:t>
    </dgm:pt>
    <dgm:pt modelId="{347491E8-E147-461B-9D09-E77C78EAD29F}">
      <dgm:prSet/>
      <dgm:spPr/>
      <dgm:t>
        <a:bodyPr/>
        <a:lstStyle/>
        <a:p>
          <a:pPr rtl="0"/>
          <a:r>
            <a:rPr lang="en-US" dirty="0" smtClean="0"/>
            <a:t>Will list open job(s) &amp; a brief overview of the position on the </a:t>
          </a:r>
          <a:r>
            <a:rPr lang="en-US" dirty="0" err="1" smtClean="0"/>
            <a:t>JobX</a:t>
          </a:r>
          <a:r>
            <a:rPr lang="en-US" dirty="0" smtClean="0"/>
            <a:t> Student page</a:t>
          </a:r>
          <a:endParaRPr lang="en-US" dirty="0"/>
        </a:p>
      </dgm:t>
    </dgm:pt>
    <dgm:pt modelId="{AC7EF0AA-C365-4C9D-8446-887403CEBFE3}" type="parTrans" cxnId="{19DB9BDB-8B40-4A66-B405-93DBDE571149}">
      <dgm:prSet/>
      <dgm:spPr/>
    </dgm:pt>
    <dgm:pt modelId="{1B79098E-7CE4-4B84-9F63-85823F3A5500}" type="sibTrans" cxnId="{19DB9BDB-8B40-4A66-B405-93DBDE571149}">
      <dgm:prSet/>
      <dgm:spPr/>
    </dgm:pt>
    <dgm:pt modelId="{22A4EBD4-EFE9-4CD7-9BF5-DA0E3E28E6F9}">
      <dgm:prSet/>
      <dgm:spPr/>
      <dgm:t>
        <a:bodyPr/>
        <a:lstStyle/>
        <a:p>
          <a:pPr rtl="0"/>
          <a:r>
            <a:rPr lang="en-US" dirty="0" smtClean="0"/>
            <a:t>Jobs will be rotated on a regular basis</a:t>
          </a:r>
          <a:endParaRPr lang="en-US" dirty="0"/>
        </a:p>
      </dgm:t>
    </dgm:pt>
    <dgm:pt modelId="{0BBF3D08-6FB2-435D-9288-6B12D1D5AB9D}" type="parTrans" cxnId="{8A51B92A-D914-43F2-AF58-40C52FE57DB5}">
      <dgm:prSet/>
      <dgm:spPr/>
    </dgm:pt>
    <dgm:pt modelId="{AEE5C418-32E7-49F7-BEB6-D109C8A29ACE}" type="sibTrans" cxnId="{8A51B92A-D914-43F2-AF58-40C52FE57DB5}">
      <dgm:prSet/>
      <dgm:spPr/>
    </dgm:pt>
    <dgm:pt modelId="{7FCC896C-B827-43CC-BB80-E9586448FD53}">
      <dgm:prSet/>
      <dgm:spPr/>
      <dgm:t>
        <a:bodyPr/>
        <a:lstStyle/>
        <a:p>
          <a:pPr rtl="0"/>
          <a:r>
            <a:rPr lang="en-US" dirty="0" smtClean="0"/>
            <a:t>A separate featured job will be posted on the FWS Desk.</a:t>
          </a:r>
          <a:endParaRPr lang="en-US" dirty="0"/>
        </a:p>
      </dgm:t>
    </dgm:pt>
    <dgm:pt modelId="{37A6D3C4-BF0C-4954-8F0B-651CA7B34096}" type="parTrans" cxnId="{71AA1883-676A-4D32-AB82-FCDDABD021D9}">
      <dgm:prSet/>
      <dgm:spPr/>
    </dgm:pt>
    <dgm:pt modelId="{B0C35A51-E91A-4930-8E10-A84BA6CFCAFB}" type="sibTrans" cxnId="{71AA1883-676A-4D32-AB82-FCDDABD021D9}">
      <dgm:prSet/>
      <dgm:spPr/>
    </dgm:pt>
    <dgm:pt modelId="{D69EE88C-29EA-4C0F-9A85-2EFB55B3A799}">
      <dgm:prSet/>
      <dgm:spPr/>
      <dgm:t>
        <a:bodyPr/>
        <a:lstStyle/>
        <a:p>
          <a:pPr rtl="0"/>
          <a:r>
            <a:rPr lang="en-US" dirty="0" smtClean="0"/>
            <a:t>If you have additional materials you’d like to distribute, we’ll be happy to display them at the Desk.</a:t>
          </a:r>
          <a:endParaRPr lang="en-US" dirty="0"/>
        </a:p>
      </dgm:t>
    </dgm:pt>
    <dgm:pt modelId="{6143BA6D-14CA-423D-8AFF-87DE7CB5A8F8}" type="parTrans" cxnId="{8289DB2A-F8B0-4DFF-B69A-F52F20BC71A2}">
      <dgm:prSet/>
      <dgm:spPr/>
    </dgm:pt>
    <dgm:pt modelId="{6841DC45-E111-4CF7-9FCA-5B57CB44DE2D}" type="sibTrans" cxnId="{8289DB2A-F8B0-4DFF-B69A-F52F20BC71A2}">
      <dgm:prSet/>
      <dgm:spPr/>
    </dgm:pt>
    <dgm:pt modelId="{06A8E498-FB72-4704-8CE3-F272020585D0}">
      <dgm:prSet/>
      <dgm:spPr/>
      <dgm:t>
        <a:bodyPr/>
        <a:lstStyle/>
        <a:p>
          <a:pPr rtl="0"/>
          <a:r>
            <a:rPr lang="en-US" dirty="0" smtClean="0"/>
            <a:t>FWS awards provided to 4,939 students as of 7/19/17, an increase of ~900 students over last year</a:t>
          </a:r>
          <a:endParaRPr lang="en-US" dirty="0"/>
        </a:p>
      </dgm:t>
    </dgm:pt>
    <dgm:pt modelId="{0D38CF3E-18D1-4000-AA52-2E6C57C6272D}" type="parTrans" cxnId="{348475BD-CD17-463A-9243-EC76080DF951}">
      <dgm:prSet/>
      <dgm:spPr/>
    </dgm:pt>
    <dgm:pt modelId="{ADBB2F22-E908-4144-945A-829C0F4EED7F}" type="sibTrans" cxnId="{348475BD-CD17-463A-9243-EC76080DF951}">
      <dgm:prSet/>
      <dgm:spPr/>
    </dgm:pt>
    <dgm:pt modelId="{50E48C75-A5B4-4713-84D1-FF1BC249CA44}" type="pres">
      <dgm:prSet presAssocID="{BE8BD8B6-7B08-45DB-AD99-E16703DE67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354E84-A9A4-4409-8864-6A2CAFA3598E}" type="pres">
      <dgm:prSet presAssocID="{63CC7925-F211-4BA9-AC3A-AED480971C00}" presName="parentLin" presStyleCnt="0"/>
      <dgm:spPr/>
    </dgm:pt>
    <dgm:pt modelId="{8D717DA0-24E1-4372-A7AA-0218F6E94BEC}" type="pres">
      <dgm:prSet presAssocID="{63CC7925-F211-4BA9-AC3A-AED480971C0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314471E-75A7-4364-9D98-5598B9A7EBAB}" type="pres">
      <dgm:prSet presAssocID="{63CC7925-F211-4BA9-AC3A-AED480971C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82E81-5640-4C68-ADDB-0F8918B8CE18}" type="pres">
      <dgm:prSet presAssocID="{63CC7925-F211-4BA9-AC3A-AED480971C00}" presName="negativeSpace" presStyleCnt="0"/>
      <dgm:spPr/>
    </dgm:pt>
    <dgm:pt modelId="{E2074695-7A21-47FB-88FA-9CD814D21296}" type="pres">
      <dgm:prSet presAssocID="{63CC7925-F211-4BA9-AC3A-AED480971C0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679F8-9D52-4DE8-9D27-CEEA3AB8A1F9}" type="pres">
      <dgm:prSet presAssocID="{06700C1F-4E9F-4458-941F-5C5ECD61A7BF}" presName="spaceBetweenRectangles" presStyleCnt="0"/>
      <dgm:spPr/>
    </dgm:pt>
    <dgm:pt modelId="{2A8C3005-26B8-413A-9EE5-5791E674109D}" type="pres">
      <dgm:prSet presAssocID="{E8EAB133-AD07-488A-98FA-D8F8B21E045D}" presName="parentLin" presStyleCnt="0"/>
      <dgm:spPr/>
    </dgm:pt>
    <dgm:pt modelId="{497B2020-702E-43A4-B6A9-EBA2E164181D}" type="pres">
      <dgm:prSet presAssocID="{E8EAB133-AD07-488A-98FA-D8F8B21E045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89DF623-482A-4D40-B322-9F190965F04F}" type="pres">
      <dgm:prSet presAssocID="{E8EAB133-AD07-488A-98FA-D8F8B21E045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B5E7C-D6F7-4922-8999-67B9684FBE7A}" type="pres">
      <dgm:prSet presAssocID="{E8EAB133-AD07-488A-98FA-D8F8B21E045D}" presName="negativeSpace" presStyleCnt="0"/>
      <dgm:spPr/>
    </dgm:pt>
    <dgm:pt modelId="{C2A2FEFF-8254-4435-8D1F-571B919B0567}" type="pres">
      <dgm:prSet presAssocID="{E8EAB133-AD07-488A-98FA-D8F8B21E045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6A103-66FB-41F2-9037-C474022F6CE9}" type="pres">
      <dgm:prSet presAssocID="{57954799-A573-40ED-95FB-1EC378CE560A}" presName="spaceBetweenRectangles" presStyleCnt="0"/>
      <dgm:spPr/>
    </dgm:pt>
    <dgm:pt modelId="{2C8E0961-636C-4617-8802-21B09299B194}" type="pres">
      <dgm:prSet presAssocID="{E30F7BC2-9F96-466E-9FD4-0611845E7224}" presName="parentLin" presStyleCnt="0"/>
      <dgm:spPr/>
    </dgm:pt>
    <dgm:pt modelId="{002F65C9-0738-4F79-836B-A0AC4F50936C}" type="pres">
      <dgm:prSet presAssocID="{E30F7BC2-9F96-466E-9FD4-0611845E722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E39B637-7C53-45C7-88FC-467EEB299FD9}" type="pres">
      <dgm:prSet presAssocID="{E30F7BC2-9F96-466E-9FD4-0611845E72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ADED8-2B31-4A06-ABF4-2D8D9923037A}" type="pres">
      <dgm:prSet presAssocID="{E30F7BC2-9F96-466E-9FD4-0611845E7224}" presName="negativeSpace" presStyleCnt="0"/>
      <dgm:spPr/>
    </dgm:pt>
    <dgm:pt modelId="{BB645534-11EB-43C7-89FA-F6CBECC6FE1F}" type="pres">
      <dgm:prSet presAssocID="{E30F7BC2-9F96-466E-9FD4-0611845E722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569F1-DC8C-4B86-8695-A5562D7A7FE4}" type="pres">
      <dgm:prSet presAssocID="{A7AAC529-103F-4F96-882D-D223942D79BD}" presName="spaceBetweenRectangles" presStyleCnt="0"/>
      <dgm:spPr/>
    </dgm:pt>
    <dgm:pt modelId="{9A457929-7AD9-406A-9C70-233B578D30EC}" type="pres">
      <dgm:prSet presAssocID="{C0AE38AB-6646-4456-8EF8-C6107C3022CD}" presName="parentLin" presStyleCnt="0"/>
      <dgm:spPr/>
    </dgm:pt>
    <dgm:pt modelId="{5B4994DF-E745-4367-9F8A-8061457DE5CF}" type="pres">
      <dgm:prSet presAssocID="{C0AE38AB-6646-4456-8EF8-C6107C3022C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2370901-232A-4938-8ECF-5253BF28281D}" type="pres">
      <dgm:prSet presAssocID="{C0AE38AB-6646-4456-8EF8-C6107C3022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FB030-446C-4782-8A43-5084C37FCBE0}" type="pres">
      <dgm:prSet presAssocID="{C0AE38AB-6646-4456-8EF8-C6107C3022CD}" presName="negativeSpace" presStyleCnt="0"/>
      <dgm:spPr/>
    </dgm:pt>
    <dgm:pt modelId="{D320EA1C-17A0-4A58-B9D9-9091961AD225}" type="pres">
      <dgm:prSet presAssocID="{C0AE38AB-6646-4456-8EF8-C6107C3022C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F8D098-ACE1-4108-935B-62F9B9212E95}" type="presOf" srcId="{C911347E-8F7A-46EB-AB1D-9FFAC01EA67E}" destId="{BB645534-11EB-43C7-89FA-F6CBECC6FE1F}" srcOrd="0" destOrd="3" presId="urn:microsoft.com/office/officeart/2005/8/layout/list1"/>
    <dgm:cxn modelId="{EB7B08D5-102C-47F8-8F16-BF26D2EA460C}" srcId="{E30F7BC2-9F96-466E-9FD4-0611845E7224}" destId="{41AA7881-E882-4761-926D-FBE24CE25775}" srcOrd="0" destOrd="0" parTransId="{9DBDCF8C-A0E9-49C9-87C6-4D394694C942}" sibTransId="{91F9F9AE-2ACC-4C39-B3A3-256A90DED148}"/>
    <dgm:cxn modelId="{C66612D5-FF9F-4402-8B3D-9AD6D6231A5C}" srcId="{BE8BD8B6-7B08-45DB-AD99-E16703DE67BD}" destId="{C0AE38AB-6646-4456-8EF8-C6107C3022CD}" srcOrd="3" destOrd="0" parTransId="{EAA4C78E-CC52-4406-8FCC-BF4C3A97138F}" sibTransId="{DFCDD393-1718-4B52-8417-2D5463559094}"/>
    <dgm:cxn modelId="{45C7185D-D3BA-4E3B-AC8D-687E93F9A4FE}" type="presOf" srcId="{2EDD547A-3B69-4D42-A6D7-1BB39EC506C9}" destId="{BB645534-11EB-43C7-89FA-F6CBECC6FE1F}" srcOrd="0" destOrd="1" presId="urn:microsoft.com/office/officeart/2005/8/layout/list1"/>
    <dgm:cxn modelId="{E02C08DF-C496-439D-AC62-9572075A2B00}" srcId="{E30F7BC2-9F96-466E-9FD4-0611845E7224}" destId="{C911347E-8F7A-46EB-AB1D-9FFAC01EA67E}" srcOrd="3" destOrd="0" parTransId="{7885C802-CA03-48E6-B678-5651D25C948E}" sibTransId="{EE69C227-5984-4ABD-9D49-C9EAB0106E97}"/>
    <dgm:cxn modelId="{DC727A42-B360-410C-B2EC-061754CD8BC9}" type="presOf" srcId="{22A4EBD4-EFE9-4CD7-9BF5-DA0E3E28E6F9}" destId="{D320EA1C-17A0-4A58-B9D9-9091961AD225}" srcOrd="0" destOrd="1" presId="urn:microsoft.com/office/officeart/2005/8/layout/list1"/>
    <dgm:cxn modelId="{C639F054-768D-40BD-9CD0-D6FC25717C79}" srcId="{BE8BD8B6-7B08-45DB-AD99-E16703DE67BD}" destId="{63CC7925-F211-4BA9-AC3A-AED480971C00}" srcOrd="0" destOrd="0" parTransId="{2B375F5D-24CD-4D2D-A39C-931E5C3D9A9E}" sibTransId="{06700C1F-4E9F-4458-941F-5C5ECD61A7BF}"/>
    <dgm:cxn modelId="{8289DB2A-F8B0-4DFF-B69A-F52F20BC71A2}" srcId="{7FCC896C-B827-43CC-BB80-E9586448FD53}" destId="{D69EE88C-29EA-4C0F-9A85-2EFB55B3A799}" srcOrd="0" destOrd="0" parTransId="{6143BA6D-14CA-423D-8AFF-87DE7CB5A8F8}" sibTransId="{6841DC45-E111-4CF7-9FCA-5B57CB44DE2D}"/>
    <dgm:cxn modelId="{FFCB97C1-7E80-4002-941D-E68AE8B5DA07}" type="presOf" srcId="{D6DB370E-5C44-4ADA-AB78-654543715E42}" destId="{E2074695-7A21-47FB-88FA-9CD814D21296}" srcOrd="0" destOrd="0" presId="urn:microsoft.com/office/officeart/2005/8/layout/list1"/>
    <dgm:cxn modelId="{DC62FBA1-264F-498C-9DAE-3DD48CEA2BBE}" type="presOf" srcId="{81A48581-C641-46F3-9F91-CCD3E63E209D}" destId="{BB645534-11EB-43C7-89FA-F6CBECC6FE1F}" srcOrd="0" destOrd="2" presId="urn:microsoft.com/office/officeart/2005/8/layout/list1"/>
    <dgm:cxn modelId="{71AA1883-676A-4D32-AB82-FCDDABD021D9}" srcId="{C0AE38AB-6646-4456-8EF8-C6107C3022CD}" destId="{7FCC896C-B827-43CC-BB80-E9586448FD53}" srcOrd="1" destOrd="0" parTransId="{37A6D3C4-BF0C-4954-8F0B-651CA7B34096}" sibTransId="{B0C35A51-E91A-4930-8E10-A84BA6CFCAFB}"/>
    <dgm:cxn modelId="{273AED5C-45B2-4965-899F-15D39CCB4AB9}" type="presOf" srcId="{347491E8-E147-461B-9D09-E77C78EAD29F}" destId="{D320EA1C-17A0-4A58-B9D9-9091961AD225}" srcOrd="0" destOrd="0" presId="urn:microsoft.com/office/officeart/2005/8/layout/list1"/>
    <dgm:cxn modelId="{F812AAA7-10E8-4DFB-9D76-E8867F8EA2A3}" srcId="{63CC7925-F211-4BA9-AC3A-AED480971C00}" destId="{D6DB370E-5C44-4ADA-AB78-654543715E42}" srcOrd="0" destOrd="0" parTransId="{CC38CC23-B761-47E5-9657-7B02087472AA}" sibTransId="{090019E7-F92B-4D5F-B17B-2E73A71FA311}"/>
    <dgm:cxn modelId="{C10D79A0-B482-4378-BDDC-E1E8E8643B91}" type="presOf" srcId="{E8EAB133-AD07-488A-98FA-D8F8B21E045D}" destId="{497B2020-702E-43A4-B6A9-EBA2E164181D}" srcOrd="0" destOrd="0" presId="urn:microsoft.com/office/officeart/2005/8/layout/list1"/>
    <dgm:cxn modelId="{C0816FFD-128E-4CEF-AF1B-D6E4C9133207}" type="presOf" srcId="{F443D4A2-0278-4FEF-85F5-BBE7BB0F6A72}" destId="{E2074695-7A21-47FB-88FA-9CD814D21296}" srcOrd="0" destOrd="1" presId="urn:microsoft.com/office/officeart/2005/8/layout/list1"/>
    <dgm:cxn modelId="{C7436295-8A90-47B2-8DBE-74DA10C1C4FC}" type="presOf" srcId="{63CC7925-F211-4BA9-AC3A-AED480971C00}" destId="{B314471E-75A7-4364-9D98-5598B9A7EBAB}" srcOrd="1" destOrd="0" presId="urn:microsoft.com/office/officeart/2005/8/layout/list1"/>
    <dgm:cxn modelId="{19DB9BDB-8B40-4A66-B405-93DBDE571149}" srcId="{C0AE38AB-6646-4456-8EF8-C6107C3022CD}" destId="{347491E8-E147-461B-9D09-E77C78EAD29F}" srcOrd="0" destOrd="0" parTransId="{AC7EF0AA-C365-4C9D-8446-887403CEBFE3}" sibTransId="{1B79098E-7CE4-4B84-9F63-85823F3A5500}"/>
    <dgm:cxn modelId="{F385607E-56D0-4753-83AB-1D2FA11A9A11}" type="presOf" srcId="{93A0742C-07F2-4A54-A73E-2DE860205118}" destId="{C2A2FEFF-8254-4435-8D1F-571B919B0567}" srcOrd="0" destOrd="0" presId="urn:microsoft.com/office/officeart/2005/8/layout/list1"/>
    <dgm:cxn modelId="{0D3585C8-18AC-48F4-BF29-A5C13A69CFCA}" type="presOf" srcId="{7FCC896C-B827-43CC-BB80-E9586448FD53}" destId="{D320EA1C-17A0-4A58-B9D9-9091961AD225}" srcOrd="0" destOrd="2" presId="urn:microsoft.com/office/officeart/2005/8/layout/list1"/>
    <dgm:cxn modelId="{72AEF3F3-5202-4320-A466-AA75C7FF4BDB}" type="presOf" srcId="{63CC7925-F211-4BA9-AC3A-AED480971C00}" destId="{8D717DA0-24E1-4372-A7AA-0218F6E94BEC}" srcOrd="0" destOrd="0" presId="urn:microsoft.com/office/officeart/2005/8/layout/list1"/>
    <dgm:cxn modelId="{1EFD26C7-D83A-44AC-B1CD-FE6028DA2A6D}" srcId="{BE8BD8B6-7B08-45DB-AD99-E16703DE67BD}" destId="{E30F7BC2-9F96-466E-9FD4-0611845E7224}" srcOrd="2" destOrd="0" parTransId="{5E4804F7-A0DB-43F4-A74E-33C1831145D6}" sibTransId="{A7AAC529-103F-4F96-882D-D223942D79BD}"/>
    <dgm:cxn modelId="{348475BD-CD17-463A-9243-EC76080DF951}" srcId="{E8EAB133-AD07-488A-98FA-D8F8B21E045D}" destId="{06A8E498-FB72-4704-8CE3-F272020585D0}" srcOrd="1" destOrd="0" parTransId="{0D38CF3E-18D1-4000-AA52-2E6C57C6272D}" sibTransId="{ADBB2F22-E908-4144-945A-829C0F4EED7F}"/>
    <dgm:cxn modelId="{5FFA995B-72CA-41F8-AB4D-BA355015CBC5}" srcId="{63CC7925-F211-4BA9-AC3A-AED480971C00}" destId="{F443D4A2-0278-4FEF-85F5-BBE7BB0F6A72}" srcOrd="1" destOrd="0" parTransId="{4EF3D6CB-C9B0-477F-9B72-3035C41BCD2D}" sibTransId="{A675A449-3891-4ACD-8D5E-8CEB94B00755}"/>
    <dgm:cxn modelId="{042D51F7-735A-46CA-BD11-E319A2BA1AD9}" srcId="{E8EAB133-AD07-488A-98FA-D8F8B21E045D}" destId="{93A0742C-07F2-4A54-A73E-2DE860205118}" srcOrd="0" destOrd="0" parTransId="{FC38987B-D000-4462-A2A8-93C3B0AED5AE}" sibTransId="{B48EB80A-94D5-45E2-AF94-2A0791A95105}"/>
    <dgm:cxn modelId="{DE870E35-CEBB-46D9-A0AE-FEF2CC972ACC}" type="presOf" srcId="{C0AE38AB-6646-4456-8EF8-C6107C3022CD}" destId="{5B4994DF-E745-4367-9F8A-8061457DE5CF}" srcOrd="0" destOrd="0" presId="urn:microsoft.com/office/officeart/2005/8/layout/list1"/>
    <dgm:cxn modelId="{C1F5A4DF-ABF6-49FA-800B-10BCE15AA412}" type="presOf" srcId="{E8EAB133-AD07-488A-98FA-D8F8B21E045D}" destId="{F89DF623-482A-4D40-B322-9F190965F04F}" srcOrd="1" destOrd="0" presId="urn:microsoft.com/office/officeart/2005/8/layout/list1"/>
    <dgm:cxn modelId="{6FCFB948-D9F6-4E10-B908-06CE951C9861}" type="presOf" srcId="{D69EE88C-29EA-4C0F-9A85-2EFB55B3A799}" destId="{D320EA1C-17A0-4A58-B9D9-9091961AD225}" srcOrd="0" destOrd="3" presId="urn:microsoft.com/office/officeart/2005/8/layout/list1"/>
    <dgm:cxn modelId="{1BF5A875-8ED9-4FEE-8BAE-B2F356E789E0}" type="presOf" srcId="{C0AE38AB-6646-4456-8EF8-C6107C3022CD}" destId="{82370901-232A-4938-8ECF-5253BF28281D}" srcOrd="1" destOrd="0" presId="urn:microsoft.com/office/officeart/2005/8/layout/list1"/>
    <dgm:cxn modelId="{A5C3C88A-851B-43CD-B082-C42EF81D24AD}" type="presOf" srcId="{41AA7881-E882-4761-926D-FBE24CE25775}" destId="{BB645534-11EB-43C7-89FA-F6CBECC6FE1F}" srcOrd="0" destOrd="0" presId="urn:microsoft.com/office/officeart/2005/8/layout/list1"/>
    <dgm:cxn modelId="{8A51B92A-D914-43F2-AF58-40C52FE57DB5}" srcId="{347491E8-E147-461B-9D09-E77C78EAD29F}" destId="{22A4EBD4-EFE9-4CD7-9BF5-DA0E3E28E6F9}" srcOrd="0" destOrd="0" parTransId="{0BBF3D08-6FB2-435D-9288-6B12D1D5AB9D}" sibTransId="{AEE5C418-32E7-49F7-BEB6-D109C8A29ACE}"/>
    <dgm:cxn modelId="{BE6C301D-1AFA-4FC0-B27C-8A39A0A8BDDF}" type="presOf" srcId="{BE8BD8B6-7B08-45DB-AD99-E16703DE67BD}" destId="{50E48C75-A5B4-4713-84D1-FF1BC249CA44}" srcOrd="0" destOrd="0" presId="urn:microsoft.com/office/officeart/2005/8/layout/list1"/>
    <dgm:cxn modelId="{C29CE91A-D4B4-4B15-B017-3E858A77081E}" type="presOf" srcId="{E30F7BC2-9F96-466E-9FD4-0611845E7224}" destId="{5E39B637-7C53-45C7-88FC-467EEB299FD9}" srcOrd="1" destOrd="0" presId="urn:microsoft.com/office/officeart/2005/8/layout/list1"/>
    <dgm:cxn modelId="{0CDD19F4-99FD-418F-B855-BF621A482E32}" srcId="{E30F7BC2-9F96-466E-9FD4-0611845E7224}" destId="{81A48581-C641-46F3-9F91-CCD3E63E209D}" srcOrd="2" destOrd="0" parTransId="{C016A0F4-B53D-413F-A11E-420EC0CBA02B}" sibTransId="{0A358ACB-56DD-4049-9345-6084D73D038F}"/>
    <dgm:cxn modelId="{8291A847-926B-4400-9BD8-3FAE969B63E6}" srcId="{E30F7BC2-9F96-466E-9FD4-0611845E7224}" destId="{2EDD547A-3B69-4D42-A6D7-1BB39EC506C9}" srcOrd="1" destOrd="0" parTransId="{AAA87CED-4F50-45ED-B94B-E8F8351F05ED}" sibTransId="{D55A5910-FF85-4F7D-B70C-6A4D5827BF7F}"/>
    <dgm:cxn modelId="{D2105618-33AE-4E80-B21A-C2F9405E2919}" srcId="{BE8BD8B6-7B08-45DB-AD99-E16703DE67BD}" destId="{E8EAB133-AD07-488A-98FA-D8F8B21E045D}" srcOrd="1" destOrd="0" parTransId="{72CB7E98-6EF3-4403-8147-EB8DBD4028CD}" sibTransId="{57954799-A573-40ED-95FB-1EC378CE560A}"/>
    <dgm:cxn modelId="{18545EDB-77E6-40A6-BEC8-259349186581}" type="presOf" srcId="{E30F7BC2-9F96-466E-9FD4-0611845E7224}" destId="{002F65C9-0738-4F79-836B-A0AC4F50936C}" srcOrd="0" destOrd="0" presId="urn:microsoft.com/office/officeart/2005/8/layout/list1"/>
    <dgm:cxn modelId="{186D85FA-1ED9-4465-93B0-42090D726964}" type="presOf" srcId="{06A8E498-FB72-4704-8CE3-F272020585D0}" destId="{C2A2FEFF-8254-4435-8D1F-571B919B0567}" srcOrd="0" destOrd="1" presId="urn:microsoft.com/office/officeart/2005/8/layout/list1"/>
    <dgm:cxn modelId="{85F868D5-38DD-4844-894A-96785C6DB81D}" type="presParOf" srcId="{50E48C75-A5B4-4713-84D1-FF1BC249CA44}" destId="{46354E84-A9A4-4409-8864-6A2CAFA3598E}" srcOrd="0" destOrd="0" presId="urn:microsoft.com/office/officeart/2005/8/layout/list1"/>
    <dgm:cxn modelId="{10B81BED-E7A3-4085-B6EC-825D44D0BC69}" type="presParOf" srcId="{46354E84-A9A4-4409-8864-6A2CAFA3598E}" destId="{8D717DA0-24E1-4372-A7AA-0218F6E94BEC}" srcOrd="0" destOrd="0" presId="urn:microsoft.com/office/officeart/2005/8/layout/list1"/>
    <dgm:cxn modelId="{D5CA5E28-7097-4D1E-8E6B-8C143E17AADB}" type="presParOf" srcId="{46354E84-A9A4-4409-8864-6A2CAFA3598E}" destId="{B314471E-75A7-4364-9D98-5598B9A7EBAB}" srcOrd="1" destOrd="0" presId="urn:microsoft.com/office/officeart/2005/8/layout/list1"/>
    <dgm:cxn modelId="{19E72CC3-AE40-4E39-B173-FA6B884DDE79}" type="presParOf" srcId="{50E48C75-A5B4-4713-84D1-FF1BC249CA44}" destId="{A2E82E81-5640-4C68-ADDB-0F8918B8CE18}" srcOrd="1" destOrd="0" presId="urn:microsoft.com/office/officeart/2005/8/layout/list1"/>
    <dgm:cxn modelId="{381E3AA0-0870-4A3A-8312-148DF9C70AD3}" type="presParOf" srcId="{50E48C75-A5B4-4713-84D1-FF1BC249CA44}" destId="{E2074695-7A21-47FB-88FA-9CD814D21296}" srcOrd="2" destOrd="0" presId="urn:microsoft.com/office/officeart/2005/8/layout/list1"/>
    <dgm:cxn modelId="{74BD6E76-52ED-4868-A95A-4F4BE2543054}" type="presParOf" srcId="{50E48C75-A5B4-4713-84D1-FF1BC249CA44}" destId="{74F679F8-9D52-4DE8-9D27-CEEA3AB8A1F9}" srcOrd="3" destOrd="0" presId="urn:microsoft.com/office/officeart/2005/8/layout/list1"/>
    <dgm:cxn modelId="{CB786F77-E3D8-4CD2-91BC-2508F8BE43FC}" type="presParOf" srcId="{50E48C75-A5B4-4713-84D1-FF1BC249CA44}" destId="{2A8C3005-26B8-413A-9EE5-5791E674109D}" srcOrd="4" destOrd="0" presId="urn:microsoft.com/office/officeart/2005/8/layout/list1"/>
    <dgm:cxn modelId="{5C6D1246-21E7-42DC-A0D9-4616930EBE9C}" type="presParOf" srcId="{2A8C3005-26B8-413A-9EE5-5791E674109D}" destId="{497B2020-702E-43A4-B6A9-EBA2E164181D}" srcOrd="0" destOrd="0" presId="urn:microsoft.com/office/officeart/2005/8/layout/list1"/>
    <dgm:cxn modelId="{D9BB6A54-5F55-4787-BA97-D7795A38B175}" type="presParOf" srcId="{2A8C3005-26B8-413A-9EE5-5791E674109D}" destId="{F89DF623-482A-4D40-B322-9F190965F04F}" srcOrd="1" destOrd="0" presId="urn:microsoft.com/office/officeart/2005/8/layout/list1"/>
    <dgm:cxn modelId="{0B52CC02-FE0B-445F-B4C0-CA35AC286643}" type="presParOf" srcId="{50E48C75-A5B4-4713-84D1-FF1BC249CA44}" destId="{5DEB5E7C-D6F7-4922-8999-67B9684FBE7A}" srcOrd="5" destOrd="0" presId="urn:microsoft.com/office/officeart/2005/8/layout/list1"/>
    <dgm:cxn modelId="{CBB3BF13-BBD1-4BBA-8802-3852DA02A277}" type="presParOf" srcId="{50E48C75-A5B4-4713-84D1-FF1BC249CA44}" destId="{C2A2FEFF-8254-4435-8D1F-571B919B0567}" srcOrd="6" destOrd="0" presId="urn:microsoft.com/office/officeart/2005/8/layout/list1"/>
    <dgm:cxn modelId="{474FBD21-BB04-4A4D-9A25-81151FDDF71A}" type="presParOf" srcId="{50E48C75-A5B4-4713-84D1-FF1BC249CA44}" destId="{6436A103-66FB-41F2-9037-C474022F6CE9}" srcOrd="7" destOrd="0" presId="urn:microsoft.com/office/officeart/2005/8/layout/list1"/>
    <dgm:cxn modelId="{F2A23F52-537D-48AC-B430-79141C553A72}" type="presParOf" srcId="{50E48C75-A5B4-4713-84D1-FF1BC249CA44}" destId="{2C8E0961-636C-4617-8802-21B09299B194}" srcOrd="8" destOrd="0" presId="urn:microsoft.com/office/officeart/2005/8/layout/list1"/>
    <dgm:cxn modelId="{529943E3-4744-42C3-A33B-0CCE93C47253}" type="presParOf" srcId="{2C8E0961-636C-4617-8802-21B09299B194}" destId="{002F65C9-0738-4F79-836B-A0AC4F50936C}" srcOrd="0" destOrd="0" presId="urn:microsoft.com/office/officeart/2005/8/layout/list1"/>
    <dgm:cxn modelId="{0D538C3E-6702-4366-B16C-96C6C40E4BB5}" type="presParOf" srcId="{2C8E0961-636C-4617-8802-21B09299B194}" destId="{5E39B637-7C53-45C7-88FC-467EEB299FD9}" srcOrd="1" destOrd="0" presId="urn:microsoft.com/office/officeart/2005/8/layout/list1"/>
    <dgm:cxn modelId="{7BF381CC-4C16-4898-A516-1BEF7C646392}" type="presParOf" srcId="{50E48C75-A5B4-4713-84D1-FF1BC249CA44}" destId="{D39ADED8-2B31-4A06-ABF4-2D8D9923037A}" srcOrd="9" destOrd="0" presId="urn:microsoft.com/office/officeart/2005/8/layout/list1"/>
    <dgm:cxn modelId="{8CB021AE-3284-472A-9360-F00D199B8CE0}" type="presParOf" srcId="{50E48C75-A5B4-4713-84D1-FF1BC249CA44}" destId="{BB645534-11EB-43C7-89FA-F6CBECC6FE1F}" srcOrd="10" destOrd="0" presId="urn:microsoft.com/office/officeart/2005/8/layout/list1"/>
    <dgm:cxn modelId="{D330F6D7-4061-442B-A13C-D6398093CED8}" type="presParOf" srcId="{50E48C75-A5B4-4713-84D1-FF1BC249CA44}" destId="{BE5569F1-DC8C-4B86-8695-A5562D7A7FE4}" srcOrd="11" destOrd="0" presId="urn:microsoft.com/office/officeart/2005/8/layout/list1"/>
    <dgm:cxn modelId="{72ABB706-4226-4596-98E2-A8A39632EE97}" type="presParOf" srcId="{50E48C75-A5B4-4713-84D1-FF1BC249CA44}" destId="{9A457929-7AD9-406A-9C70-233B578D30EC}" srcOrd="12" destOrd="0" presId="urn:microsoft.com/office/officeart/2005/8/layout/list1"/>
    <dgm:cxn modelId="{3B4ADA44-5628-4216-AFB4-88E42DBC7E31}" type="presParOf" srcId="{9A457929-7AD9-406A-9C70-233B578D30EC}" destId="{5B4994DF-E745-4367-9F8A-8061457DE5CF}" srcOrd="0" destOrd="0" presId="urn:microsoft.com/office/officeart/2005/8/layout/list1"/>
    <dgm:cxn modelId="{2955E394-801B-4CC6-812C-3C632B12E04D}" type="presParOf" srcId="{9A457929-7AD9-406A-9C70-233B578D30EC}" destId="{82370901-232A-4938-8ECF-5253BF28281D}" srcOrd="1" destOrd="0" presId="urn:microsoft.com/office/officeart/2005/8/layout/list1"/>
    <dgm:cxn modelId="{638706FD-A99F-472B-8279-E1609C2652DE}" type="presParOf" srcId="{50E48C75-A5B4-4713-84D1-FF1BC249CA44}" destId="{23EFB030-446C-4782-8A43-5084C37FCBE0}" srcOrd="13" destOrd="0" presId="urn:microsoft.com/office/officeart/2005/8/layout/list1"/>
    <dgm:cxn modelId="{29921310-5BB0-4143-B937-89E23F934D47}" type="presParOf" srcId="{50E48C75-A5B4-4713-84D1-FF1BC249CA44}" destId="{D320EA1C-17A0-4A58-B9D9-9091961AD22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2E84D-B563-493F-96D8-D77A74FDEB64}">
      <dsp:nvSpPr>
        <dsp:cNvPr id="0" name=""/>
        <dsp:cNvSpPr/>
      </dsp:nvSpPr>
      <dsp:spPr>
        <a:xfrm>
          <a:off x="2417294" y="1603"/>
          <a:ext cx="1451911" cy="943742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Characteristic 1 </a:t>
          </a:r>
          <a:endParaRPr lang="en-US" sz="1400" kern="1200" dirty="0"/>
        </a:p>
      </dsp:txBody>
      <dsp:txXfrm>
        <a:off x="2463364" y="47673"/>
        <a:ext cx="1359771" cy="851602"/>
      </dsp:txXfrm>
    </dsp:sp>
    <dsp:sp modelId="{6CCEA240-DCB4-42CC-B8C1-7ECBC43D1854}">
      <dsp:nvSpPr>
        <dsp:cNvPr id="0" name=""/>
        <dsp:cNvSpPr/>
      </dsp:nvSpPr>
      <dsp:spPr>
        <a:xfrm>
          <a:off x="921943" y="473475"/>
          <a:ext cx="4442612" cy="4442612"/>
        </a:xfrm>
        <a:custGeom>
          <a:avLst/>
          <a:gdLst/>
          <a:ahLst/>
          <a:cxnLst/>
          <a:rect l="0" t="0" r="0" b="0"/>
          <a:pathLst>
            <a:path>
              <a:moveTo>
                <a:pt x="2956518" y="125199"/>
              </a:moveTo>
              <a:arcTo wR="2221306" hR="2221306" stAng="17359703" swAng="1499152"/>
            </a:path>
          </a:pathLst>
        </a:custGeom>
        <a:noFill/>
        <a:ln w="6350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1867A-0784-4A61-B65A-28A060DECC84}">
      <dsp:nvSpPr>
        <dsp:cNvPr id="0" name=""/>
        <dsp:cNvSpPr/>
      </dsp:nvSpPr>
      <dsp:spPr>
        <a:xfrm>
          <a:off x="4341002" y="1112257"/>
          <a:ext cx="1451911" cy="943742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Characteristic 2</a:t>
          </a:r>
          <a:endParaRPr lang="en-US" sz="1400" kern="1200" dirty="0"/>
        </a:p>
      </dsp:txBody>
      <dsp:txXfrm>
        <a:off x="4387072" y="1158327"/>
        <a:ext cx="1359771" cy="851602"/>
      </dsp:txXfrm>
    </dsp:sp>
    <dsp:sp modelId="{FB618498-3589-4570-8A0E-37DE8A111F66}">
      <dsp:nvSpPr>
        <dsp:cNvPr id="0" name=""/>
        <dsp:cNvSpPr/>
      </dsp:nvSpPr>
      <dsp:spPr>
        <a:xfrm>
          <a:off x="921943" y="473475"/>
          <a:ext cx="4442612" cy="4442612"/>
        </a:xfrm>
        <a:custGeom>
          <a:avLst/>
          <a:gdLst/>
          <a:ahLst/>
          <a:cxnLst/>
          <a:rect l="0" t="0" r="0" b="0"/>
          <a:pathLst>
            <a:path>
              <a:moveTo>
                <a:pt x="4352422" y="1594770"/>
              </a:moveTo>
              <a:arcTo wR="2221306" hR="2221306" stAng="20617019" swAng="1965963"/>
            </a:path>
          </a:pathLst>
        </a:custGeom>
        <a:noFill/>
        <a:ln w="6350" cap="flat" cmpd="sng" algn="ctr">
          <a:solidFill>
            <a:schemeClr val="accent6">
              <a:shade val="90000"/>
              <a:hueOff val="75974"/>
              <a:satOff val="-3035"/>
              <a:lumOff val="70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43D13-78BD-4830-8453-57201468144C}">
      <dsp:nvSpPr>
        <dsp:cNvPr id="0" name=""/>
        <dsp:cNvSpPr/>
      </dsp:nvSpPr>
      <dsp:spPr>
        <a:xfrm>
          <a:off x="4341002" y="3333563"/>
          <a:ext cx="1451911" cy="943742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Characteristic 4</a:t>
          </a:r>
          <a:endParaRPr lang="en-US" sz="1400" kern="1200" dirty="0"/>
        </a:p>
      </dsp:txBody>
      <dsp:txXfrm>
        <a:off x="4387072" y="3379633"/>
        <a:ext cx="1359771" cy="851602"/>
      </dsp:txXfrm>
    </dsp:sp>
    <dsp:sp modelId="{6FB63937-A59B-4FB1-8CD3-4C1D88F8A5E9}">
      <dsp:nvSpPr>
        <dsp:cNvPr id="0" name=""/>
        <dsp:cNvSpPr/>
      </dsp:nvSpPr>
      <dsp:spPr>
        <a:xfrm>
          <a:off x="921943" y="473475"/>
          <a:ext cx="4442612" cy="4442612"/>
        </a:xfrm>
        <a:custGeom>
          <a:avLst/>
          <a:gdLst/>
          <a:ahLst/>
          <a:cxnLst/>
          <a:rect l="0" t="0" r="0" b="0"/>
          <a:pathLst>
            <a:path>
              <a:moveTo>
                <a:pt x="3773095" y="3810693"/>
              </a:moveTo>
              <a:arcTo wR="2221306" hR="2221306" stAng="2741145" swAng="1499152"/>
            </a:path>
          </a:pathLst>
        </a:custGeom>
        <a:noFill/>
        <a:ln w="6350" cap="flat" cmpd="sng" algn="ctr">
          <a:solidFill>
            <a:schemeClr val="accent6">
              <a:shade val="90000"/>
              <a:hueOff val="151948"/>
              <a:satOff val="-6069"/>
              <a:lumOff val="140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A75CD-D31B-424D-872D-019655FFBE44}">
      <dsp:nvSpPr>
        <dsp:cNvPr id="0" name=""/>
        <dsp:cNvSpPr/>
      </dsp:nvSpPr>
      <dsp:spPr>
        <a:xfrm>
          <a:off x="2417294" y="4444216"/>
          <a:ext cx="1451911" cy="943742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Characteristic 5</a:t>
          </a:r>
          <a:endParaRPr lang="en-US" sz="1400" kern="1200" dirty="0"/>
        </a:p>
      </dsp:txBody>
      <dsp:txXfrm>
        <a:off x="2463364" y="4490286"/>
        <a:ext cx="1359771" cy="851602"/>
      </dsp:txXfrm>
    </dsp:sp>
    <dsp:sp modelId="{009CE288-EB04-4B24-BC88-8C74F024336E}">
      <dsp:nvSpPr>
        <dsp:cNvPr id="0" name=""/>
        <dsp:cNvSpPr/>
      </dsp:nvSpPr>
      <dsp:spPr>
        <a:xfrm>
          <a:off x="921943" y="473475"/>
          <a:ext cx="4442612" cy="4442612"/>
        </a:xfrm>
        <a:custGeom>
          <a:avLst/>
          <a:gdLst/>
          <a:ahLst/>
          <a:cxnLst/>
          <a:rect l="0" t="0" r="0" b="0"/>
          <a:pathLst>
            <a:path>
              <a:moveTo>
                <a:pt x="1486094" y="4317413"/>
              </a:moveTo>
              <a:arcTo wR="2221306" hR="2221306" stAng="6559703" swAng="1499152"/>
            </a:path>
          </a:pathLst>
        </a:custGeom>
        <a:noFill/>
        <a:ln w="6350" cap="flat" cmpd="sng" algn="ctr">
          <a:solidFill>
            <a:schemeClr val="accent6">
              <a:shade val="90000"/>
              <a:hueOff val="227922"/>
              <a:satOff val="-9104"/>
              <a:lumOff val="211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E8EBB-9862-4333-92F7-39B249509B0C}">
      <dsp:nvSpPr>
        <dsp:cNvPr id="0" name=""/>
        <dsp:cNvSpPr/>
      </dsp:nvSpPr>
      <dsp:spPr>
        <a:xfrm>
          <a:off x="493586" y="3333563"/>
          <a:ext cx="1451911" cy="943742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Characteristic 6</a:t>
          </a:r>
          <a:endParaRPr lang="en-US" sz="1400" kern="1200" dirty="0"/>
        </a:p>
      </dsp:txBody>
      <dsp:txXfrm>
        <a:off x="539656" y="3379633"/>
        <a:ext cx="1359771" cy="851602"/>
      </dsp:txXfrm>
    </dsp:sp>
    <dsp:sp modelId="{E950E160-486D-42B7-B491-E913E8B5DC8E}">
      <dsp:nvSpPr>
        <dsp:cNvPr id="0" name=""/>
        <dsp:cNvSpPr/>
      </dsp:nvSpPr>
      <dsp:spPr>
        <a:xfrm>
          <a:off x="921943" y="473475"/>
          <a:ext cx="4442612" cy="4442612"/>
        </a:xfrm>
        <a:custGeom>
          <a:avLst/>
          <a:gdLst/>
          <a:ahLst/>
          <a:cxnLst/>
          <a:rect l="0" t="0" r="0" b="0"/>
          <a:pathLst>
            <a:path>
              <a:moveTo>
                <a:pt x="90190" y="2847841"/>
              </a:moveTo>
              <a:arcTo wR="2221306" hR="2221306" stAng="9817019" swAng="1965963"/>
            </a:path>
          </a:pathLst>
        </a:custGeom>
        <a:noFill/>
        <a:ln w="6350" cap="flat" cmpd="sng" algn="ctr">
          <a:solidFill>
            <a:schemeClr val="accent6">
              <a:shade val="90000"/>
              <a:hueOff val="303896"/>
              <a:satOff val="-12138"/>
              <a:lumOff val="281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3752E-7ACA-467C-BFE5-DAD462B175D1}">
      <dsp:nvSpPr>
        <dsp:cNvPr id="0" name=""/>
        <dsp:cNvSpPr/>
      </dsp:nvSpPr>
      <dsp:spPr>
        <a:xfrm>
          <a:off x="493586" y="1112257"/>
          <a:ext cx="1451911" cy="943742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Characteristic 7</a:t>
          </a:r>
          <a:endParaRPr lang="en-US" sz="1400" kern="1200" dirty="0"/>
        </a:p>
      </dsp:txBody>
      <dsp:txXfrm>
        <a:off x="539656" y="1158327"/>
        <a:ext cx="1359771" cy="851602"/>
      </dsp:txXfrm>
    </dsp:sp>
    <dsp:sp modelId="{91362A4A-16F3-4380-8FB6-FBD78AB8C30E}">
      <dsp:nvSpPr>
        <dsp:cNvPr id="0" name=""/>
        <dsp:cNvSpPr/>
      </dsp:nvSpPr>
      <dsp:spPr>
        <a:xfrm>
          <a:off x="921943" y="473475"/>
          <a:ext cx="4442612" cy="4442612"/>
        </a:xfrm>
        <a:custGeom>
          <a:avLst/>
          <a:gdLst/>
          <a:ahLst/>
          <a:cxnLst/>
          <a:rect l="0" t="0" r="0" b="0"/>
          <a:pathLst>
            <a:path>
              <a:moveTo>
                <a:pt x="669516" y="631919"/>
              </a:moveTo>
              <a:arcTo wR="2221306" hR="2221306" stAng="13541145" swAng="1499152"/>
            </a:path>
          </a:pathLst>
        </a:custGeom>
        <a:noFill/>
        <a:ln w="6350" cap="flat" cmpd="sng" algn="ctr">
          <a:solidFill>
            <a:schemeClr val="accent6">
              <a:shade val="90000"/>
              <a:hueOff val="379870"/>
              <a:satOff val="-15173"/>
              <a:lumOff val="351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AF33A-2C86-4476-AC6D-2C669F919BD3}">
      <dsp:nvSpPr>
        <dsp:cNvPr id="0" name=""/>
        <dsp:cNvSpPr/>
      </dsp:nvSpPr>
      <dsp:spPr>
        <a:xfrm>
          <a:off x="1400435" y="546106"/>
          <a:ext cx="1939668" cy="2162774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C1 10%</a:t>
          </a:r>
          <a:endParaRPr lang="en-US" sz="1300" kern="1200" dirty="0"/>
        </a:p>
      </dsp:txBody>
      <dsp:txXfrm>
        <a:off x="2389436" y="752085"/>
        <a:ext cx="531099" cy="373336"/>
      </dsp:txXfrm>
    </dsp:sp>
    <dsp:sp modelId="{B90CA556-CBDE-4FDB-8055-E0EFF20DA298}">
      <dsp:nvSpPr>
        <dsp:cNvPr id="0" name=""/>
        <dsp:cNvSpPr/>
      </dsp:nvSpPr>
      <dsp:spPr>
        <a:xfrm>
          <a:off x="736594" y="88901"/>
          <a:ext cx="3251211" cy="3119963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C2 18%</a:t>
          </a:r>
          <a:endParaRPr lang="en-US" sz="1300" kern="1200" dirty="0"/>
        </a:p>
      </dsp:txBody>
      <dsp:txXfrm>
        <a:off x="2962125" y="1203174"/>
        <a:ext cx="944399" cy="575707"/>
      </dsp:txXfrm>
    </dsp:sp>
    <dsp:sp modelId="{71FC8C67-C683-43C3-B4D4-77580AAD13D2}">
      <dsp:nvSpPr>
        <dsp:cNvPr id="0" name=""/>
        <dsp:cNvSpPr/>
      </dsp:nvSpPr>
      <dsp:spPr>
        <a:xfrm>
          <a:off x="1333486" y="579961"/>
          <a:ext cx="2082801" cy="2137843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C3 10%</a:t>
          </a:r>
          <a:endParaRPr lang="en-US" sz="1300" kern="1200" dirty="0"/>
        </a:p>
      </dsp:txBody>
      <dsp:txXfrm>
        <a:off x="2672430" y="1852487"/>
        <a:ext cx="545495" cy="407208"/>
      </dsp:txXfrm>
    </dsp:sp>
    <dsp:sp modelId="{42B03D7D-725E-43CF-B6AC-5AA272CF5921}">
      <dsp:nvSpPr>
        <dsp:cNvPr id="0" name=""/>
        <dsp:cNvSpPr/>
      </dsp:nvSpPr>
      <dsp:spPr>
        <a:xfrm>
          <a:off x="1041404" y="478367"/>
          <a:ext cx="2641590" cy="2341032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C4 12%</a:t>
          </a:r>
          <a:endParaRPr lang="en-US" sz="1300" kern="1200" dirty="0"/>
        </a:p>
      </dsp:txBody>
      <dsp:txXfrm>
        <a:off x="2008415" y="2317749"/>
        <a:ext cx="707568" cy="445910"/>
      </dsp:txXfrm>
    </dsp:sp>
    <dsp:sp modelId="{36FACC3F-2197-4BBA-B104-EC9BADDB20F1}">
      <dsp:nvSpPr>
        <dsp:cNvPr id="0" name=""/>
        <dsp:cNvSpPr/>
      </dsp:nvSpPr>
      <dsp:spPr>
        <a:xfrm>
          <a:off x="977137" y="263821"/>
          <a:ext cx="2770124" cy="2770124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C5 15%</a:t>
          </a:r>
          <a:endParaRPr lang="en-US" sz="1300" kern="1200" dirty="0"/>
        </a:p>
      </dsp:txBody>
      <dsp:txXfrm>
        <a:off x="1240959" y="1912704"/>
        <a:ext cx="725508" cy="527642"/>
      </dsp:txXfrm>
    </dsp:sp>
    <dsp:sp modelId="{DAAE6DDD-B3EF-48F4-9875-400A3107506B}">
      <dsp:nvSpPr>
        <dsp:cNvPr id="0" name=""/>
        <dsp:cNvSpPr/>
      </dsp:nvSpPr>
      <dsp:spPr>
        <a:xfrm>
          <a:off x="673102" y="152406"/>
          <a:ext cx="3378194" cy="2992953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C6 20%</a:t>
          </a:r>
          <a:endParaRPr lang="en-US" sz="1300" kern="1200" dirty="0"/>
        </a:p>
      </dsp:txBody>
      <dsp:txXfrm>
        <a:off x="757557" y="1221318"/>
        <a:ext cx="981284" cy="552271"/>
      </dsp:txXfrm>
    </dsp:sp>
    <dsp:sp modelId="{6830B415-ABC5-4D02-944D-28B1D7251CA5}">
      <dsp:nvSpPr>
        <dsp:cNvPr id="0" name=""/>
        <dsp:cNvSpPr/>
      </dsp:nvSpPr>
      <dsp:spPr>
        <a:xfrm>
          <a:off x="977137" y="263821"/>
          <a:ext cx="2770124" cy="2770124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C7 15%</a:t>
          </a:r>
          <a:endParaRPr lang="en-US" sz="1300" kern="1200" dirty="0"/>
        </a:p>
      </dsp:txBody>
      <dsp:txXfrm>
        <a:off x="1577331" y="527642"/>
        <a:ext cx="758486" cy="478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3FBA3-015C-4883-ABC5-23E94F850C16}">
      <dsp:nvSpPr>
        <dsp:cNvPr id="0" name=""/>
        <dsp:cNvSpPr/>
      </dsp:nvSpPr>
      <dsp:spPr>
        <a:xfrm rot="5400000">
          <a:off x="-197736" y="529539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Category Weight</a:t>
          </a:r>
          <a:endParaRPr lang="en-US" sz="1300" kern="1200" dirty="0"/>
        </a:p>
      </dsp:txBody>
      <dsp:txXfrm rot="-5400000">
        <a:off x="1" y="716019"/>
        <a:ext cx="768431" cy="395472"/>
      </dsp:txXfrm>
    </dsp:sp>
    <dsp:sp modelId="{172B91AE-9E94-4398-8B08-C951B55D220C}">
      <dsp:nvSpPr>
        <dsp:cNvPr id="0" name=""/>
        <dsp:cNvSpPr/>
      </dsp:nvSpPr>
      <dsp:spPr>
        <a:xfrm rot="5400000">
          <a:off x="954911" y="145324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10%</a:t>
          </a:r>
          <a:endParaRPr lang="en-US" sz="2300" kern="1200" dirty="0"/>
        </a:p>
      </dsp:txBody>
      <dsp:txXfrm rot="-5400000">
        <a:off x="768432" y="369865"/>
        <a:ext cx="1114586" cy="703565"/>
      </dsp:txXfrm>
    </dsp:sp>
    <dsp:sp modelId="{3657A0E3-BB99-409A-9478-262051AD4F87}">
      <dsp:nvSpPr>
        <dsp:cNvPr id="0" name=""/>
        <dsp:cNvSpPr/>
      </dsp:nvSpPr>
      <dsp:spPr>
        <a:xfrm rot="5400000">
          <a:off x="-197736" y="1422988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Category Weight</a:t>
          </a:r>
          <a:endParaRPr lang="en-US" sz="1300" kern="1200" dirty="0"/>
        </a:p>
      </dsp:txBody>
      <dsp:txXfrm rot="-5400000">
        <a:off x="1" y="1609468"/>
        <a:ext cx="768431" cy="395472"/>
      </dsp:txXfrm>
    </dsp:sp>
    <dsp:sp modelId="{3F332553-F0F9-4DF3-81F3-AA487BE03642}">
      <dsp:nvSpPr>
        <dsp:cNvPr id="0" name=""/>
        <dsp:cNvSpPr/>
      </dsp:nvSpPr>
      <dsp:spPr>
        <a:xfrm rot="5400000">
          <a:off x="954911" y="1038772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18%</a:t>
          </a:r>
          <a:endParaRPr lang="en-US" sz="2300" kern="1200" dirty="0"/>
        </a:p>
      </dsp:txBody>
      <dsp:txXfrm rot="-5400000">
        <a:off x="768432" y="1263313"/>
        <a:ext cx="1114586" cy="703565"/>
      </dsp:txXfrm>
    </dsp:sp>
    <dsp:sp modelId="{97914274-5784-418C-AB6A-00B1DD9CDB68}">
      <dsp:nvSpPr>
        <dsp:cNvPr id="0" name=""/>
        <dsp:cNvSpPr/>
      </dsp:nvSpPr>
      <dsp:spPr>
        <a:xfrm rot="5400000">
          <a:off x="-197736" y="2316436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Category Weight</a:t>
          </a:r>
          <a:endParaRPr lang="en-US" sz="1300" kern="1200" dirty="0"/>
        </a:p>
      </dsp:txBody>
      <dsp:txXfrm rot="-5400000">
        <a:off x="1" y="2502916"/>
        <a:ext cx="768431" cy="395472"/>
      </dsp:txXfrm>
    </dsp:sp>
    <dsp:sp modelId="{9D2B55E9-4BF8-4226-88C8-E8169C89A519}">
      <dsp:nvSpPr>
        <dsp:cNvPr id="0" name=""/>
        <dsp:cNvSpPr/>
      </dsp:nvSpPr>
      <dsp:spPr>
        <a:xfrm rot="5400000">
          <a:off x="954911" y="1932220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10%</a:t>
          </a:r>
          <a:endParaRPr lang="en-US" sz="2300" kern="1200" dirty="0"/>
        </a:p>
      </dsp:txBody>
      <dsp:txXfrm rot="-5400000">
        <a:off x="768432" y="2156761"/>
        <a:ext cx="1114586" cy="703565"/>
      </dsp:txXfrm>
    </dsp:sp>
    <dsp:sp modelId="{BD0F534C-0788-42FD-8875-5DE37D7C6C9D}">
      <dsp:nvSpPr>
        <dsp:cNvPr id="0" name=""/>
        <dsp:cNvSpPr/>
      </dsp:nvSpPr>
      <dsp:spPr>
        <a:xfrm rot="5400000">
          <a:off x="-197736" y="3209884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Category Weight</a:t>
          </a:r>
          <a:endParaRPr lang="en-US" sz="1300" kern="1200" dirty="0"/>
        </a:p>
      </dsp:txBody>
      <dsp:txXfrm rot="-5400000">
        <a:off x="1" y="3396364"/>
        <a:ext cx="768431" cy="395472"/>
      </dsp:txXfrm>
    </dsp:sp>
    <dsp:sp modelId="{652836F6-CE3E-4AA0-A265-F4EC433F93DD}">
      <dsp:nvSpPr>
        <dsp:cNvPr id="0" name=""/>
        <dsp:cNvSpPr/>
      </dsp:nvSpPr>
      <dsp:spPr>
        <a:xfrm rot="5400000">
          <a:off x="954911" y="2825668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12%</a:t>
          </a:r>
          <a:endParaRPr lang="en-US" sz="2300" kern="1200" dirty="0"/>
        </a:p>
      </dsp:txBody>
      <dsp:txXfrm rot="-5400000">
        <a:off x="768432" y="3050209"/>
        <a:ext cx="1114586" cy="703565"/>
      </dsp:txXfrm>
    </dsp:sp>
    <dsp:sp modelId="{5D1B4552-624F-44F8-9192-7D77C95BA029}">
      <dsp:nvSpPr>
        <dsp:cNvPr id="0" name=""/>
        <dsp:cNvSpPr/>
      </dsp:nvSpPr>
      <dsp:spPr>
        <a:xfrm rot="5400000">
          <a:off x="-197736" y="4103332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Category Weight</a:t>
          </a:r>
          <a:endParaRPr lang="en-US" sz="1300" kern="1200" dirty="0"/>
        </a:p>
      </dsp:txBody>
      <dsp:txXfrm rot="-5400000">
        <a:off x="1" y="4289812"/>
        <a:ext cx="768431" cy="395472"/>
      </dsp:txXfrm>
    </dsp:sp>
    <dsp:sp modelId="{74535C56-3314-4310-90A7-BF280B8B65DC}">
      <dsp:nvSpPr>
        <dsp:cNvPr id="0" name=""/>
        <dsp:cNvSpPr/>
      </dsp:nvSpPr>
      <dsp:spPr>
        <a:xfrm rot="5400000">
          <a:off x="954911" y="3719116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15%</a:t>
          </a:r>
          <a:endParaRPr lang="en-US" sz="2300" kern="1200" dirty="0"/>
        </a:p>
      </dsp:txBody>
      <dsp:txXfrm rot="-5400000">
        <a:off x="768432" y="3943657"/>
        <a:ext cx="1114586" cy="703565"/>
      </dsp:txXfrm>
    </dsp:sp>
    <dsp:sp modelId="{D4E901AF-A9BB-4775-854D-A312A62CDFDF}">
      <dsp:nvSpPr>
        <dsp:cNvPr id="0" name=""/>
        <dsp:cNvSpPr/>
      </dsp:nvSpPr>
      <dsp:spPr>
        <a:xfrm rot="5400000">
          <a:off x="-197736" y="4996780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Category Weight</a:t>
          </a:r>
          <a:endParaRPr lang="en-US" sz="1300" kern="1200" dirty="0"/>
        </a:p>
      </dsp:txBody>
      <dsp:txXfrm rot="-5400000">
        <a:off x="1" y="5183260"/>
        <a:ext cx="768431" cy="395472"/>
      </dsp:txXfrm>
    </dsp:sp>
    <dsp:sp modelId="{D18ACF19-9F5F-4E7F-8548-C6B52114F158}">
      <dsp:nvSpPr>
        <dsp:cNvPr id="0" name=""/>
        <dsp:cNvSpPr/>
      </dsp:nvSpPr>
      <dsp:spPr>
        <a:xfrm rot="5400000">
          <a:off x="954911" y="4612564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20%</a:t>
          </a:r>
          <a:endParaRPr lang="en-US" sz="2300" kern="1200" dirty="0"/>
        </a:p>
      </dsp:txBody>
      <dsp:txXfrm rot="-5400000">
        <a:off x="768432" y="4837105"/>
        <a:ext cx="1114586" cy="703565"/>
      </dsp:txXfrm>
    </dsp:sp>
    <dsp:sp modelId="{7401869B-0E99-4F49-843B-E2C73C13847C}">
      <dsp:nvSpPr>
        <dsp:cNvPr id="0" name=""/>
        <dsp:cNvSpPr/>
      </dsp:nvSpPr>
      <dsp:spPr>
        <a:xfrm rot="5400000">
          <a:off x="-197736" y="5890228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Category Weight</a:t>
          </a:r>
          <a:endParaRPr lang="en-US" sz="1300" kern="1200" dirty="0"/>
        </a:p>
      </dsp:txBody>
      <dsp:txXfrm rot="-5400000">
        <a:off x="1" y="6076708"/>
        <a:ext cx="768431" cy="395472"/>
      </dsp:txXfrm>
    </dsp:sp>
    <dsp:sp modelId="{764C1E6E-254B-4A92-86FF-4C095BF7952F}">
      <dsp:nvSpPr>
        <dsp:cNvPr id="0" name=""/>
        <dsp:cNvSpPr/>
      </dsp:nvSpPr>
      <dsp:spPr>
        <a:xfrm rot="5400000">
          <a:off x="954911" y="5506012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15%</a:t>
          </a:r>
          <a:endParaRPr lang="en-US" sz="2300" kern="1200" dirty="0"/>
        </a:p>
      </dsp:txBody>
      <dsp:txXfrm rot="-5400000">
        <a:off x="768432" y="5730553"/>
        <a:ext cx="1114586" cy="703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3FBA3-015C-4883-ABC5-23E94F850C16}">
      <dsp:nvSpPr>
        <dsp:cNvPr id="0" name=""/>
        <dsp:cNvSpPr/>
      </dsp:nvSpPr>
      <dsp:spPr>
        <a:xfrm rot="5400000">
          <a:off x="-197736" y="529539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Score</a:t>
          </a:r>
          <a:endParaRPr lang="en-US" sz="2500" kern="1200" dirty="0"/>
        </a:p>
      </dsp:txBody>
      <dsp:txXfrm rot="-5400000">
        <a:off x="1" y="716019"/>
        <a:ext cx="768431" cy="395472"/>
      </dsp:txXfrm>
    </dsp:sp>
    <dsp:sp modelId="{172B91AE-9E94-4398-8B08-C951B55D220C}">
      <dsp:nvSpPr>
        <dsp:cNvPr id="0" name=""/>
        <dsp:cNvSpPr/>
      </dsp:nvSpPr>
      <dsp:spPr>
        <a:xfrm rot="5400000">
          <a:off x="954911" y="145324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3</a:t>
          </a:r>
          <a:endParaRPr lang="en-US" sz="2300" kern="1200" dirty="0"/>
        </a:p>
      </dsp:txBody>
      <dsp:txXfrm rot="-5400000">
        <a:off x="768432" y="369865"/>
        <a:ext cx="1114586" cy="703565"/>
      </dsp:txXfrm>
    </dsp:sp>
    <dsp:sp modelId="{3657A0E3-BB99-409A-9478-262051AD4F87}">
      <dsp:nvSpPr>
        <dsp:cNvPr id="0" name=""/>
        <dsp:cNvSpPr/>
      </dsp:nvSpPr>
      <dsp:spPr>
        <a:xfrm rot="5400000">
          <a:off x="-197736" y="1422988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Score</a:t>
          </a:r>
          <a:endParaRPr lang="en-US" sz="2500" kern="1200" dirty="0"/>
        </a:p>
      </dsp:txBody>
      <dsp:txXfrm rot="-5400000">
        <a:off x="1" y="1609468"/>
        <a:ext cx="768431" cy="395472"/>
      </dsp:txXfrm>
    </dsp:sp>
    <dsp:sp modelId="{3F332553-F0F9-4DF3-81F3-AA487BE03642}">
      <dsp:nvSpPr>
        <dsp:cNvPr id="0" name=""/>
        <dsp:cNvSpPr/>
      </dsp:nvSpPr>
      <dsp:spPr>
        <a:xfrm rot="5400000">
          <a:off x="954911" y="1038772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5</a:t>
          </a:r>
          <a:endParaRPr lang="en-US" sz="2300" kern="1200" dirty="0"/>
        </a:p>
      </dsp:txBody>
      <dsp:txXfrm rot="-5400000">
        <a:off x="768432" y="1263313"/>
        <a:ext cx="1114586" cy="703565"/>
      </dsp:txXfrm>
    </dsp:sp>
    <dsp:sp modelId="{97914274-5784-418C-AB6A-00B1DD9CDB68}">
      <dsp:nvSpPr>
        <dsp:cNvPr id="0" name=""/>
        <dsp:cNvSpPr/>
      </dsp:nvSpPr>
      <dsp:spPr>
        <a:xfrm rot="5400000">
          <a:off x="-197736" y="2316436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Score</a:t>
          </a:r>
          <a:endParaRPr lang="en-US" sz="2500" kern="1200" dirty="0"/>
        </a:p>
      </dsp:txBody>
      <dsp:txXfrm rot="-5400000">
        <a:off x="1" y="2502916"/>
        <a:ext cx="768431" cy="395472"/>
      </dsp:txXfrm>
    </dsp:sp>
    <dsp:sp modelId="{9D2B55E9-4BF8-4226-88C8-E8169C89A519}">
      <dsp:nvSpPr>
        <dsp:cNvPr id="0" name=""/>
        <dsp:cNvSpPr/>
      </dsp:nvSpPr>
      <dsp:spPr>
        <a:xfrm rot="5400000">
          <a:off x="954911" y="1932220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4</a:t>
          </a:r>
          <a:endParaRPr lang="en-US" sz="2300" kern="1200" dirty="0"/>
        </a:p>
      </dsp:txBody>
      <dsp:txXfrm rot="-5400000">
        <a:off x="768432" y="2156761"/>
        <a:ext cx="1114586" cy="703565"/>
      </dsp:txXfrm>
    </dsp:sp>
    <dsp:sp modelId="{BD0F534C-0788-42FD-8875-5DE37D7C6C9D}">
      <dsp:nvSpPr>
        <dsp:cNvPr id="0" name=""/>
        <dsp:cNvSpPr/>
      </dsp:nvSpPr>
      <dsp:spPr>
        <a:xfrm rot="5400000">
          <a:off x="-197736" y="3209884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Score</a:t>
          </a:r>
          <a:endParaRPr lang="en-US" sz="2500" kern="1200" dirty="0"/>
        </a:p>
      </dsp:txBody>
      <dsp:txXfrm rot="-5400000">
        <a:off x="1" y="3396364"/>
        <a:ext cx="768431" cy="395472"/>
      </dsp:txXfrm>
    </dsp:sp>
    <dsp:sp modelId="{652836F6-CE3E-4AA0-A265-F4EC433F93DD}">
      <dsp:nvSpPr>
        <dsp:cNvPr id="0" name=""/>
        <dsp:cNvSpPr/>
      </dsp:nvSpPr>
      <dsp:spPr>
        <a:xfrm rot="5400000">
          <a:off x="954911" y="2825668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3</a:t>
          </a:r>
          <a:endParaRPr lang="en-US" sz="2300" kern="1200" dirty="0"/>
        </a:p>
      </dsp:txBody>
      <dsp:txXfrm rot="-5400000">
        <a:off x="768432" y="3050209"/>
        <a:ext cx="1114586" cy="703565"/>
      </dsp:txXfrm>
    </dsp:sp>
    <dsp:sp modelId="{5D1B4552-624F-44F8-9192-7D77C95BA029}">
      <dsp:nvSpPr>
        <dsp:cNvPr id="0" name=""/>
        <dsp:cNvSpPr/>
      </dsp:nvSpPr>
      <dsp:spPr>
        <a:xfrm rot="5400000">
          <a:off x="-197736" y="4103332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Score</a:t>
          </a:r>
          <a:endParaRPr lang="en-US" sz="2500" kern="1200" dirty="0"/>
        </a:p>
      </dsp:txBody>
      <dsp:txXfrm rot="-5400000">
        <a:off x="1" y="4289812"/>
        <a:ext cx="768431" cy="395472"/>
      </dsp:txXfrm>
    </dsp:sp>
    <dsp:sp modelId="{74535C56-3314-4310-90A7-BF280B8B65DC}">
      <dsp:nvSpPr>
        <dsp:cNvPr id="0" name=""/>
        <dsp:cNvSpPr/>
      </dsp:nvSpPr>
      <dsp:spPr>
        <a:xfrm rot="5400000">
          <a:off x="954911" y="3719116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3</a:t>
          </a:r>
          <a:endParaRPr lang="en-US" sz="2300" kern="1200" dirty="0"/>
        </a:p>
      </dsp:txBody>
      <dsp:txXfrm rot="-5400000">
        <a:off x="768432" y="3943657"/>
        <a:ext cx="1114586" cy="703565"/>
      </dsp:txXfrm>
    </dsp:sp>
    <dsp:sp modelId="{D4E901AF-A9BB-4775-854D-A312A62CDFDF}">
      <dsp:nvSpPr>
        <dsp:cNvPr id="0" name=""/>
        <dsp:cNvSpPr/>
      </dsp:nvSpPr>
      <dsp:spPr>
        <a:xfrm rot="5400000">
          <a:off x="-197736" y="4996780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Score</a:t>
          </a:r>
          <a:endParaRPr lang="en-US" sz="2500" kern="1200" dirty="0"/>
        </a:p>
      </dsp:txBody>
      <dsp:txXfrm rot="-5400000">
        <a:off x="1" y="5183260"/>
        <a:ext cx="768431" cy="395472"/>
      </dsp:txXfrm>
    </dsp:sp>
    <dsp:sp modelId="{D18ACF19-9F5F-4E7F-8548-C6B52114F158}">
      <dsp:nvSpPr>
        <dsp:cNvPr id="0" name=""/>
        <dsp:cNvSpPr/>
      </dsp:nvSpPr>
      <dsp:spPr>
        <a:xfrm rot="5400000">
          <a:off x="954911" y="4612564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1</a:t>
          </a:r>
          <a:endParaRPr lang="en-US" sz="2300" kern="1200" dirty="0"/>
        </a:p>
      </dsp:txBody>
      <dsp:txXfrm rot="-5400000">
        <a:off x="768432" y="4837105"/>
        <a:ext cx="1114586" cy="703565"/>
      </dsp:txXfrm>
    </dsp:sp>
    <dsp:sp modelId="{7401869B-0E99-4F49-843B-E2C73C13847C}">
      <dsp:nvSpPr>
        <dsp:cNvPr id="0" name=""/>
        <dsp:cNvSpPr/>
      </dsp:nvSpPr>
      <dsp:spPr>
        <a:xfrm rot="5400000">
          <a:off x="-197736" y="5890228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Score</a:t>
          </a:r>
          <a:endParaRPr lang="en-US" sz="2500" kern="1200" dirty="0"/>
        </a:p>
      </dsp:txBody>
      <dsp:txXfrm rot="-5400000">
        <a:off x="1" y="6076708"/>
        <a:ext cx="768431" cy="395472"/>
      </dsp:txXfrm>
    </dsp:sp>
    <dsp:sp modelId="{764C1E6E-254B-4A92-86FF-4C095BF7952F}">
      <dsp:nvSpPr>
        <dsp:cNvPr id="0" name=""/>
        <dsp:cNvSpPr/>
      </dsp:nvSpPr>
      <dsp:spPr>
        <a:xfrm rot="5400000">
          <a:off x="954911" y="5506012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2</a:t>
          </a:r>
          <a:endParaRPr lang="en-US" sz="2300" kern="1200" dirty="0"/>
        </a:p>
      </dsp:txBody>
      <dsp:txXfrm rot="-5400000">
        <a:off x="768432" y="5730553"/>
        <a:ext cx="1114586" cy="703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3FBA3-015C-4883-ABC5-23E94F850C16}">
      <dsp:nvSpPr>
        <dsp:cNvPr id="0" name=""/>
        <dsp:cNvSpPr/>
      </dsp:nvSpPr>
      <dsp:spPr>
        <a:xfrm rot="5400000">
          <a:off x="-197736" y="529539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Section Score</a:t>
          </a:r>
          <a:endParaRPr lang="en-US" sz="1300" kern="1200" dirty="0"/>
        </a:p>
      </dsp:txBody>
      <dsp:txXfrm rot="-5400000">
        <a:off x="1" y="716019"/>
        <a:ext cx="768431" cy="395472"/>
      </dsp:txXfrm>
    </dsp:sp>
    <dsp:sp modelId="{172B91AE-9E94-4398-8B08-C951B55D220C}">
      <dsp:nvSpPr>
        <dsp:cNvPr id="0" name=""/>
        <dsp:cNvSpPr/>
      </dsp:nvSpPr>
      <dsp:spPr>
        <a:xfrm rot="5400000">
          <a:off x="954911" y="145324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0.3</a:t>
          </a:r>
          <a:endParaRPr lang="en-US" sz="2300" kern="1200" dirty="0"/>
        </a:p>
      </dsp:txBody>
      <dsp:txXfrm rot="-5400000">
        <a:off x="768432" y="369865"/>
        <a:ext cx="1114586" cy="703565"/>
      </dsp:txXfrm>
    </dsp:sp>
    <dsp:sp modelId="{3657A0E3-BB99-409A-9478-262051AD4F87}">
      <dsp:nvSpPr>
        <dsp:cNvPr id="0" name=""/>
        <dsp:cNvSpPr/>
      </dsp:nvSpPr>
      <dsp:spPr>
        <a:xfrm rot="5400000">
          <a:off x="-197736" y="1422988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Section Score</a:t>
          </a:r>
          <a:endParaRPr lang="en-US" sz="1300" kern="1200" dirty="0"/>
        </a:p>
      </dsp:txBody>
      <dsp:txXfrm rot="-5400000">
        <a:off x="1" y="1609468"/>
        <a:ext cx="768431" cy="395472"/>
      </dsp:txXfrm>
    </dsp:sp>
    <dsp:sp modelId="{3F332553-F0F9-4DF3-81F3-AA487BE03642}">
      <dsp:nvSpPr>
        <dsp:cNvPr id="0" name=""/>
        <dsp:cNvSpPr/>
      </dsp:nvSpPr>
      <dsp:spPr>
        <a:xfrm rot="5400000">
          <a:off x="954911" y="1038772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0.9</a:t>
          </a:r>
          <a:endParaRPr lang="en-US" sz="2300" kern="1200" dirty="0"/>
        </a:p>
      </dsp:txBody>
      <dsp:txXfrm rot="-5400000">
        <a:off x="768432" y="1263313"/>
        <a:ext cx="1114586" cy="703565"/>
      </dsp:txXfrm>
    </dsp:sp>
    <dsp:sp modelId="{97914274-5784-418C-AB6A-00B1DD9CDB68}">
      <dsp:nvSpPr>
        <dsp:cNvPr id="0" name=""/>
        <dsp:cNvSpPr/>
      </dsp:nvSpPr>
      <dsp:spPr>
        <a:xfrm rot="5400000">
          <a:off x="-197736" y="2316436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Section Score</a:t>
          </a:r>
          <a:endParaRPr lang="en-US" sz="1300" kern="1200" dirty="0"/>
        </a:p>
      </dsp:txBody>
      <dsp:txXfrm rot="-5400000">
        <a:off x="1" y="2502916"/>
        <a:ext cx="768431" cy="395472"/>
      </dsp:txXfrm>
    </dsp:sp>
    <dsp:sp modelId="{9D2B55E9-4BF8-4226-88C8-E8169C89A519}">
      <dsp:nvSpPr>
        <dsp:cNvPr id="0" name=""/>
        <dsp:cNvSpPr/>
      </dsp:nvSpPr>
      <dsp:spPr>
        <a:xfrm rot="5400000">
          <a:off x="954911" y="1932220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0.4</a:t>
          </a:r>
          <a:endParaRPr lang="en-US" sz="2300" kern="1200" dirty="0"/>
        </a:p>
      </dsp:txBody>
      <dsp:txXfrm rot="-5400000">
        <a:off x="768432" y="2156761"/>
        <a:ext cx="1114586" cy="703565"/>
      </dsp:txXfrm>
    </dsp:sp>
    <dsp:sp modelId="{BD0F534C-0788-42FD-8875-5DE37D7C6C9D}">
      <dsp:nvSpPr>
        <dsp:cNvPr id="0" name=""/>
        <dsp:cNvSpPr/>
      </dsp:nvSpPr>
      <dsp:spPr>
        <a:xfrm rot="5400000">
          <a:off x="-197736" y="3209884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Section Score</a:t>
          </a:r>
          <a:endParaRPr lang="en-US" sz="1300" kern="1200" dirty="0"/>
        </a:p>
      </dsp:txBody>
      <dsp:txXfrm rot="-5400000">
        <a:off x="1" y="3396364"/>
        <a:ext cx="768431" cy="395472"/>
      </dsp:txXfrm>
    </dsp:sp>
    <dsp:sp modelId="{652836F6-CE3E-4AA0-A265-F4EC433F93DD}">
      <dsp:nvSpPr>
        <dsp:cNvPr id="0" name=""/>
        <dsp:cNvSpPr/>
      </dsp:nvSpPr>
      <dsp:spPr>
        <a:xfrm rot="5400000">
          <a:off x="954911" y="2825668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0.36</a:t>
          </a:r>
          <a:endParaRPr lang="en-US" sz="2300" kern="1200" dirty="0"/>
        </a:p>
      </dsp:txBody>
      <dsp:txXfrm rot="-5400000">
        <a:off x="768432" y="3050209"/>
        <a:ext cx="1114586" cy="703565"/>
      </dsp:txXfrm>
    </dsp:sp>
    <dsp:sp modelId="{5D1B4552-624F-44F8-9192-7D77C95BA029}">
      <dsp:nvSpPr>
        <dsp:cNvPr id="0" name=""/>
        <dsp:cNvSpPr/>
      </dsp:nvSpPr>
      <dsp:spPr>
        <a:xfrm rot="5400000">
          <a:off x="-197736" y="4103332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Section Score</a:t>
          </a:r>
          <a:endParaRPr lang="en-US" sz="1300" kern="1200" dirty="0"/>
        </a:p>
      </dsp:txBody>
      <dsp:txXfrm rot="-5400000">
        <a:off x="1" y="4289812"/>
        <a:ext cx="768431" cy="395472"/>
      </dsp:txXfrm>
    </dsp:sp>
    <dsp:sp modelId="{74535C56-3314-4310-90A7-BF280B8B65DC}">
      <dsp:nvSpPr>
        <dsp:cNvPr id="0" name=""/>
        <dsp:cNvSpPr/>
      </dsp:nvSpPr>
      <dsp:spPr>
        <a:xfrm rot="5400000">
          <a:off x="954911" y="3719116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0.45</a:t>
          </a:r>
          <a:endParaRPr lang="en-US" sz="2300" kern="1200" dirty="0"/>
        </a:p>
      </dsp:txBody>
      <dsp:txXfrm rot="-5400000">
        <a:off x="768432" y="3943657"/>
        <a:ext cx="1114586" cy="703565"/>
      </dsp:txXfrm>
    </dsp:sp>
    <dsp:sp modelId="{D4E901AF-A9BB-4775-854D-A312A62CDFDF}">
      <dsp:nvSpPr>
        <dsp:cNvPr id="0" name=""/>
        <dsp:cNvSpPr/>
      </dsp:nvSpPr>
      <dsp:spPr>
        <a:xfrm rot="5400000">
          <a:off x="-197736" y="4996780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Section Score</a:t>
          </a:r>
          <a:endParaRPr lang="en-US" sz="1300" kern="1200" dirty="0"/>
        </a:p>
      </dsp:txBody>
      <dsp:txXfrm rot="-5400000">
        <a:off x="1" y="5183260"/>
        <a:ext cx="768431" cy="395472"/>
      </dsp:txXfrm>
    </dsp:sp>
    <dsp:sp modelId="{D18ACF19-9F5F-4E7F-8548-C6B52114F158}">
      <dsp:nvSpPr>
        <dsp:cNvPr id="0" name=""/>
        <dsp:cNvSpPr/>
      </dsp:nvSpPr>
      <dsp:spPr>
        <a:xfrm rot="5400000">
          <a:off x="954911" y="4612564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0.2</a:t>
          </a:r>
          <a:endParaRPr lang="en-US" sz="2300" kern="1200" dirty="0"/>
        </a:p>
      </dsp:txBody>
      <dsp:txXfrm rot="-5400000">
        <a:off x="768432" y="4837105"/>
        <a:ext cx="1114586" cy="703565"/>
      </dsp:txXfrm>
    </dsp:sp>
    <dsp:sp modelId="{7401869B-0E99-4F49-843B-E2C73C13847C}">
      <dsp:nvSpPr>
        <dsp:cNvPr id="0" name=""/>
        <dsp:cNvSpPr/>
      </dsp:nvSpPr>
      <dsp:spPr>
        <a:xfrm rot="5400000">
          <a:off x="-197736" y="5890228"/>
          <a:ext cx="1163903" cy="768431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Section Score</a:t>
          </a:r>
          <a:endParaRPr lang="en-US" sz="1300" kern="1200" dirty="0"/>
        </a:p>
      </dsp:txBody>
      <dsp:txXfrm rot="-5400000">
        <a:off x="1" y="6076708"/>
        <a:ext cx="768431" cy="395472"/>
      </dsp:txXfrm>
    </dsp:sp>
    <dsp:sp modelId="{764C1E6E-254B-4A92-86FF-4C095BF7952F}">
      <dsp:nvSpPr>
        <dsp:cNvPr id="0" name=""/>
        <dsp:cNvSpPr/>
      </dsp:nvSpPr>
      <dsp:spPr>
        <a:xfrm rot="5400000">
          <a:off x="954911" y="5506012"/>
          <a:ext cx="779687" cy="1152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0.3</a:t>
          </a:r>
          <a:endParaRPr lang="en-US" sz="2300" kern="1200" dirty="0"/>
        </a:p>
      </dsp:txBody>
      <dsp:txXfrm rot="-5400000">
        <a:off x="768432" y="5730553"/>
        <a:ext cx="1114586" cy="703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74695-7A21-47FB-88FA-9CD814D21296}">
      <dsp:nvSpPr>
        <dsp:cNvPr id="0" name=""/>
        <dsp:cNvSpPr/>
      </dsp:nvSpPr>
      <dsp:spPr>
        <a:xfrm>
          <a:off x="0" y="252749"/>
          <a:ext cx="1106048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Update prevented question removal regarding prior work experience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Issue has now been resolved</a:t>
          </a:r>
          <a:endParaRPr lang="en-US" sz="1600" kern="1200" dirty="0"/>
        </a:p>
      </dsp:txBody>
      <dsp:txXfrm>
        <a:off x="0" y="252749"/>
        <a:ext cx="11060482" cy="932400"/>
      </dsp:txXfrm>
    </dsp:sp>
    <dsp:sp modelId="{B314471E-75A7-4364-9D98-5598B9A7EBAB}">
      <dsp:nvSpPr>
        <dsp:cNvPr id="0" name=""/>
        <dsp:cNvSpPr/>
      </dsp:nvSpPr>
      <dsp:spPr>
        <a:xfrm>
          <a:off x="553024" y="1658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JobX</a:t>
          </a:r>
          <a:r>
            <a:rPr lang="en-US" sz="1600" kern="1200" dirty="0" smtClean="0"/>
            <a:t>: Required Questions</a:t>
          </a:r>
          <a:endParaRPr lang="en-US" sz="1600" kern="1200" dirty="0"/>
        </a:p>
      </dsp:txBody>
      <dsp:txXfrm>
        <a:off x="576081" y="39646"/>
        <a:ext cx="7696223" cy="426206"/>
      </dsp:txXfrm>
    </dsp:sp>
    <dsp:sp modelId="{C2A2FEFF-8254-4435-8D1F-571B919B0567}">
      <dsp:nvSpPr>
        <dsp:cNvPr id="0" name=""/>
        <dsp:cNvSpPr/>
      </dsp:nvSpPr>
      <dsp:spPr>
        <a:xfrm>
          <a:off x="0" y="1507709"/>
          <a:ext cx="1106048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 pending job reviewed completed with 850 distinct positions posted as of 7/25/18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FWS awards provided to 4,939 students as of 7/19/17, an increase of ~900 students over last year</a:t>
          </a:r>
          <a:endParaRPr lang="en-US" sz="1600" kern="1200" dirty="0"/>
        </a:p>
      </dsp:txBody>
      <dsp:txXfrm>
        <a:off x="0" y="1507709"/>
        <a:ext cx="11060482" cy="932400"/>
      </dsp:txXfrm>
    </dsp:sp>
    <dsp:sp modelId="{F89DF623-482A-4D40-B322-9F190965F04F}">
      <dsp:nvSpPr>
        <dsp:cNvPr id="0" name=""/>
        <dsp:cNvSpPr/>
      </dsp:nvSpPr>
      <dsp:spPr>
        <a:xfrm>
          <a:off x="553024" y="127154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JobX</a:t>
          </a:r>
          <a:r>
            <a:rPr lang="en-US" sz="1600" kern="1200" dirty="0" smtClean="0"/>
            <a:t> Job Review &amp; Applicant Status</a:t>
          </a:r>
          <a:endParaRPr lang="en-US" sz="1600" kern="1200" dirty="0"/>
        </a:p>
      </dsp:txBody>
      <dsp:txXfrm>
        <a:off x="576081" y="1294606"/>
        <a:ext cx="7696223" cy="426206"/>
      </dsp:txXfrm>
    </dsp:sp>
    <dsp:sp modelId="{BB645534-11EB-43C7-89FA-F6CBECC6FE1F}">
      <dsp:nvSpPr>
        <dsp:cNvPr id="0" name=""/>
        <dsp:cNvSpPr/>
      </dsp:nvSpPr>
      <dsp:spPr>
        <a:xfrm>
          <a:off x="0" y="2762669"/>
          <a:ext cx="11060482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Students gain access on 8/1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Supervisors can begin hiring on 8/2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not hire students in Connect Carolina with first hiring in </a:t>
          </a:r>
          <a:r>
            <a:rPr lang="en-US" sz="1600" kern="1200" dirty="0" err="1" smtClean="0"/>
            <a:t>JobX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Remember to collect FWS Student Training documents (certification and test scores)</a:t>
          </a:r>
          <a:endParaRPr lang="en-US" sz="1600" kern="1200" dirty="0"/>
        </a:p>
      </dsp:txBody>
      <dsp:txXfrm>
        <a:off x="0" y="2762669"/>
        <a:ext cx="11060482" cy="1461600"/>
      </dsp:txXfrm>
    </dsp:sp>
    <dsp:sp modelId="{5E39B637-7C53-45C7-88FC-467EEB299FD9}">
      <dsp:nvSpPr>
        <dsp:cNvPr id="0" name=""/>
        <dsp:cNvSpPr/>
      </dsp:nvSpPr>
      <dsp:spPr>
        <a:xfrm>
          <a:off x="553024" y="252650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 Access &amp; Hiring</a:t>
          </a:r>
          <a:endParaRPr lang="en-US" sz="1600" kern="1200" dirty="0"/>
        </a:p>
      </dsp:txBody>
      <dsp:txXfrm>
        <a:off x="576081" y="2549566"/>
        <a:ext cx="7696223" cy="426206"/>
      </dsp:txXfrm>
    </dsp:sp>
    <dsp:sp modelId="{D320EA1C-17A0-4A58-B9D9-9091961AD225}">
      <dsp:nvSpPr>
        <dsp:cNvPr id="0" name=""/>
        <dsp:cNvSpPr/>
      </dsp:nvSpPr>
      <dsp:spPr>
        <a:xfrm>
          <a:off x="0" y="4546829"/>
          <a:ext cx="11060482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Will list open job(s) &amp; a brief overview of the position on the </a:t>
          </a:r>
          <a:r>
            <a:rPr lang="en-US" sz="1600" kern="1200" dirty="0" err="1" smtClean="0"/>
            <a:t>JobX</a:t>
          </a:r>
          <a:r>
            <a:rPr lang="en-US" sz="1600" kern="1200" dirty="0" smtClean="0"/>
            <a:t> Student page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Jobs will be rotated on a regular basis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separate featured job will be posted on the FWS Desk.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If you have additional materials you’d like to distribute, we’ll be happy to display them at the Desk.</a:t>
          </a:r>
          <a:endParaRPr lang="en-US" sz="1600" kern="1200" dirty="0"/>
        </a:p>
      </dsp:txBody>
      <dsp:txXfrm>
        <a:off x="0" y="4546829"/>
        <a:ext cx="11060482" cy="1461600"/>
      </dsp:txXfrm>
    </dsp:sp>
    <dsp:sp modelId="{82370901-232A-4938-8ECF-5253BF28281D}">
      <dsp:nvSpPr>
        <dsp:cNvPr id="0" name=""/>
        <dsp:cNvSpPr/>
      </dsp:nvSpPr>
      <dsp:spPr>
        <a:xfrm>
          <a:off x="553024" y="431066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Featured Jobs</a:t>
          </a:r>
          <a:endParaRPr lang="en-US" sz="1600" kern="1200" dirty="0"/>
        </a:p>
      </dsp:txBody>
      <dsp:txXfrm>
        <a:off x="576081" y="4333726"/>
        <a:ext cx="7696223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74695-7A21-47FB-88FA-9CD814D21296}">
      <dsp:nvSpPr>
        <dsp:cNvPr id="0" name=""/>
        <dsp:cNvSpPr/>
      </dsp:nvSpPr>
      <dsp:spPr>
        <a:xfrm>
          <a:off x="0" y="252749"/>
          <a:ext cx="1106048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Update prevented question removal regarding prior work experience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Issue has now been resolved</a:t>
          </a:r>
          <a:endParaRPr lang="en-US" sz="1600" kern="1200" dirty="0"/>
        </a:p>
      </dsp:txBody>
      <dsp:txXfrm>
        <a:off x="0" y="252749"/>
        <a:ext cx="11060482" cy="932400"/>
      </dsp:txXfrm>
    </dsp:sp>
    <dsp:sp modelId="{B314471E-75A7-4364-9D98-5598B9A7EBAB}">
      <dsp:nvSpPr>
        <dsp:cNvPr id="0" name=""/>
        <dsp:cNvSpPr/>
      </dsp:nvSpPr>
      <dsp:spPr>
        <a:xfrm>
          <a:off x="553024" y="1658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JobX</a:t>
          </a:r>
          <a:r>
            <a:rPr lang="en-US" sz="1600" kern="1200" dirty="0" smtClean="0"/>
            <a:t>: Required Questions</a:t>
          </a:r>
          <a:endParaRPr lang="en-US" sz="1600" kern="1200" dirty="0"/>
        </a:p>
      </dsp:txBody>
      <dsp:txXfrm>
        <a:off x="576081" y="39646"/>
        <a:ext cx="7696223" cy="426206"/>
      </dsp:txXfrm>
    </dsp:sp>
    <dsp:sp modelId="{C2A2FEFF-8254-4435-8D1F-571B919B0567}">
      <dsp:nvSpPr>
        <dsp:cNvPr id="0" name=""/>
        <dsp:cNvSpPr/>
      </dsp:nvSpPr>
      <dsp:spPr>
        <a:xfrm>
          <a:off x="0" y="1507709"/>
          <a:ext cx="1106048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 pending job reviewed completed with 850 distinct positions posted as of 7/25/18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FWS awards provided to 4,939 students as of 7/19/17, an increase of ~900 students over last year</a:t>
          </a:r>
          <a:endParaRPr lang="en-US" sz="1600" kern="1200" dirty="0"/>
        </a:p>
      </dsp:txBody>
      <dsp:txXfrm>
        <a:off x="0" y="1507709"/>
        <a:ext cx="11060482" cy="932400"/>
      </dsp:txXfrm>
    </dsp:sp>
    <dsp:sp modelId="{F89DF623-482A-4D40-B322-9F190965F04F}">
      <dsp:nvSpPr>
        <dsp:cNvPr id="0" name=""/>
        <dsp:cNvSpPr/>
      </dsp:nvSpPr>
      <dsp:spPr>
        <a:xfrm>
          <a:off x="553024" y="127154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JobX</a:t>
          </a:r>
          <a:r>
            <a:rPr lang="en-US" sz="1600" kern="1200" dirty="0" smtClean="0"/>
            <a:t> Job Review &amp; Applicant Status</a:t>
          </a:r>
          <a:endParaRPr lang="en-US" sz="1600" kern="1200" dirty="0"/>
        </a:p>
      </dsp:txBody>
      <dsp:txXfrm>
        <a:off x="576081" y="1294606"/>
        <a:ext cx="7696223" cy="426206"/>
      </dsp:txXfrm>
    </dsp:sp>
    <dsp:sp modelId="{BB645534-11EB-43C7-89FA-F6CBECC6FE1F}">
      <dsp:nvSpPr>
        <dsp:cNvPr id="0" name=""/>
        <dsp:cNvSpPr/>
      </dsp:nvSpPr>
      <dsp:spPr>
        <a:xfrm>
          <a:off x="0" y="2762669"/>
          <a:ext cx="11060482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Students gain access on 8/1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Supervisors can begin hiring on 8/2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not hire students in Connect Carolina with first hiring in </a:t>
          </a:r>
          <a:r>
            <a:rPr lang="en-US" sz="1600" kern="1200" dirty="0" err="1" smtClean="0"/>
            <a:t>JobX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Remember to collect FWS Student Training documents (certification and test scores)</a:t>
          </a:r>
          <a:endParaRPr lang="en-US" sz="1600" kern="1200" dirty="0"/>
        </a:p>
      </dsp:txBody>
      <dsp:txXfrm>
        <a:off x="0" y="2762669"/>
        <a:ext cx="11060482" cy="1461600"/>
      </dsp:txXfrm>
    </dsp:sp>
    <dsp:sp modelId="{5E39B637-7C53-45C7-88FC-467EEB299FD9}">
      <dsp:nvSpPr>
        <dsp:cNvPr id="0" name=""/>
        <dsp:cNvSpPr/>
      </dsp:nvSpPr>
      <dsp:spPr>
        <a:xfrm>
          <a:off x="553024" y="252650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 Access &amp; Hiring</a:t>
          </a:r>
          <a:endParaRPr lang="en-US" sz="1600" kern="1200" dirty="0"/>
        </a:p>
      </dsp:txBody>
      <dsp:txXfrm>
        <a:off x="576081" y="2549566"/>
        <a:ext cx="7696223" cy="426206"/>
      </dsp:txXfrm>
    </dsp:sp>
    <dsp:sp modelId="{D320EA1C-17A0-4A58-B9D9-9091961AD225}">
      <dsp:nvSpPr>
        <dsp:cNvPr id="0" name=""/>
        <dsp:cNvSpPr/>
      </dsp:nvSpPr>
      <dsp:spPr>
        <a:xfrm>
          <a:off x="0" y="4546829"/>
          <a:ext cx="11060482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Will list open job(s) &amp; a brief overview of the position on the </a:t>
          </a:r>
          <a:r>
            <a:rPr lang="en-US" sz="1600" kern="1200" dirty="0" err="1" smtClean="0"/>
            <a:t>JobX</a:t>
          </a:r>
          <a:r>
            <a:rPr lang="en-US" sz="1600" kern="1200" dirty="0" smtClean="0"/>
            <a:t> Student page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Jobs will be rotated on a regular basis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separate featured job will be posted on the FWS Desk.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If you have additional materials you’d like to distribute, we’ll be happy to display them at the Desk.</a:t>
          </a:r>
          <a:endParaRPr lang="en-US" sz="1600" kern="1200" dirty="0"/>
        </a:p>
      </dsp:txBody>
      <dsp:txXfrm>
        <a:off x="0" y="4546829"/>
        <a:ext cx="11060482" cy="1461600"/>
      </dsp:txXfrm>
    </dsp:sp>
    <dsp:sp modelId="{82370901-232A-4938-8ECF-5253BF28281D}">
      <dsp:nvSpPr>
        <dsp:cNvPr id="0" name=""/>
        <dsp:cNvSpPr/>
      </dsp:nvSpPr>
      <dsp:spPr>
        <a:xfrm>
          <a:off x="553024" y="431066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Featured Jobs</a:t>
          </a:r>
          <a:endParaRPr lang="en-US" sz="1600" kern="1200" dirty="0"/>
        </a:p>
      </dsp:txBody>
      <dsp:txXfrm>
        <a:off x="576081" y="4333726"/>
        <a:ext cx="7696223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74695-7A21-47FB-88FA-9CD814D21296}">
      <dsp:nvSpPr>
        <dsp:cNvPr id="0" name=""/>
        <dsp:cNvSpPr/>
      </dsp:nvSpPr>
      <dsp:spPr>
        <a:xfrm>
          <a:off x="0" y="252749"/>
          <a:ext cx="1106048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Update prevented question removal regarding prior work experience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Issue has now been resolved</a:t>
          </a:r>
          <a:endParaRPr lang="en-US" sz="1600" kern="1200" dirty="0"/>
        </a:p>
      </dsp:txBody>
      <dsp:txXfrm>
        <a:off x="0" y="252749"/>
        <a:ext cx="11060482" cy="932400"/>
      </dsp:txXfrm>
    </dsp:sp>
    <dsp:sp modelId="{B314471E-75A7-4364-9D98-5598B9A7EBAB}">
      <dsp:nvSpPr>
        <dsp:cNvPr id="0" name=""/>
        <dsp:cNvSpPr/>
      </dsp:nvSpPr>
      <dsp:spPr>
        <a:xfrm>
          <a:off x="553024" y="1658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JobX</a:t>
          </a:r>
          <a:r>
            <a:rPr lang="en-US" sz="1600" kern="1200" dirty="0" smtClean="0"/>
            <a:t>: Required Questions</a:t>
          </a:r>
          <a:endParaRPr lang="en-US" sz="1600" kern="1200" dirty="0"/>
        </a:p>
      </dsp:txBody>
      <dsp:txXfrm>
        <a:off x="576081" y="39646"/>
        <a:ext cx="7696223" cy="426206"/>
      </dsp:txXfrm>
    </dsp:sp>
    <dsp:sp modelId="{C2A2FEFF-8254-4435-8D1F-571B919B0567}">
      <dsp:nvSpPr>
        <dsp:cNvPr id="0" name=""/>
        <dsp:cNvSpPr/>
      </dsp:nvSpPr>
      <dsp:spPr>
        <a:xfrm>
          <a:off x="0" y="1507709"/>
          <a:ext cx="1106048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 pending job reviewed completed with 850 distinct positions posted as of 7/25/18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FWS awards provided to 4,939 students as of 7/19/17, an increase of ~900 students over last year</a:t>
          </a:r>
          <a:endParaRPr lang="en-US" sz="1600" kern="1200" dirty="0"/>
        </a:p>
      </dsp:txBody>
      <dsp:txXfrm>
        <a:off x="0" y="1507709"/>
        <a:ext cx="11060482" cy="932400"/>
      </dsp:txXfrm>
    </dsp:sp>
    <dsp:sp modelId="{F89DF623-482A-4D40-B322-9F190965F04F}">
      <dsp:nvSpPr>
        <dsp:cNvPr id="0" name=""/>
        <dsp:cNvSpPr/>
      </dsp:nvSpPr>
      <dsp:spPr>
        <a:xfrm>
          <a:off x="553024" y="127154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JobX</a:t>
          </a:r>
          <a:r>
            <a:rPr lang="en-US" sz="1600" kern="1200" dirty="0" smtClean="0"/>
            <a:t> Job Review &amp; Applicant Status</a:t>
          </a:r>
          <a:endParaRPr lang="en-US" sz="1600" kern="1200" dirty="0"/>
        </a:p>
      </dsp:txBody>
      <dsp:txXfrm>
        <a:off x="576081" y="1294606"/>
        <a:ext cx="7696223" cy="426206"/>
      </dsp:txXfrm>
    </dsp:sp>
    <dsp:sp modelId="{BB645534-11EB-43C7-89FA-F6CBECC6FE1F}">
      <dsp:nvSpPr>
        <dsp:cNvPr id="0" name=""/>
        <dsp:cNvSpPr/>
      </dsp:nvSpPr>
      <dsp:spPr>
        <a:xfrm>
          <a:off x="0" y="2762669"/>
          <a:ext cx="11060482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Students gain access on 8/1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Supervisors can begin hiring on 8/2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not hire students in Connect Carolina with first hiring in </a:t>
          </a:r>
          <a:r>
            <a:rPr lang="en-US" sz="1600" kern="1200" dirty="0" err="1" smtClean="0"/>
            <a:t>JobX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Remember to collect FWS Student Training documents (certification and test scores)</a:t>
          </a:r>
          <a:endParaRPr lang="en-US" sz="1600" kern="1200" dirty="0"/>
        </a:p>
      </dsp:txBody>
      <dsp:txXfrm>
        <a:off x="0" y="2762669"/>
        <a:ext cx="11060482" cy="1461600"/>
      </dsp:txXfrm>
    </dsp:sp>
    <dsp:sp modelId="{5E39B637-7C53-45C7-88FC-467EEB299FD9}">
      <dsp:nvSpPr>
        <dsp:cNvPr id="0" name=""/>
        <dsp:cNvSpPr/>
      </dsp:nvSpPr>
      <dsp:spPr>
        <a:xfrm>
          <a:off x="553024" y="252650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 Access &amp; Hiring</a:t>
          </a:r>
          <a:endParaRPr lang="en-US" sz="1600" kern="1200" dirty="0"/>
        </a:p>
      </dsp:txBody>
      <dsp:txXfrm>
        <a:off x="576081" y="2549566"/>
        <a:ext cx="7696223" cy="426206"/>
      </dsp:txXfrm>
    </dsp:sp>
    <dsp:sp modelId="{D320EA1C-17A0-4A58-B9D9-9091961AD225}">
      <dsp:nvSpPr>
        <dsp:cNvPr id="0" name=""/>
        <dsp:cNvSpPr/>
      </dsp:nvSpPr>
      <dsp:spPr>
        <a:xfrm>
          <a:off x="0" y="4546829"/>
          <a:ext cx="11060482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16" tIns="333248" rIns="85841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Will list open job(s) &amp; a brief overview of the position on the </a:t>
          </a:r>
          <a:r>
            <a:rPr lang="en-US" sz="1600" kern="1200" dirty="0" err="1" smtClean="0"/>
            <a:t>JobX</a:t>
          </a:r>
          <a:r>
            <a:rPr lang="en-US" sz="1600" kern="1200" dirty="0" smtClean="0"/>
            <a:t> Student page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Jobs will be rotated on a regular basis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separate featured job will be posted on the FWS Desk.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If you have additional materials you’d like to distribute, we’ll be happy to display them at the Desk.</a:t>
          </a:r>
          <a:endParaRPr lang="en-US" sz="1600" kern="1200" dirty="0"/>
        </a:p>
      </dsp:txBody>
      <dsp:txXfrm>
        <a:off x="0" y="4546829"/>
        <a:ext cx="11060482" cy="1461600"/>
      </dsp:txXfrm>
    </dsp:sp>
    <dsp:sp modelId="{82370901-232A-4938-8ECF-5253BF28281D}">
      <dsp:nvSpPr>
        <dsp:cNvPr id="0" name=""/>
        <dsp:cNvSpPr/>
      </dsp:nvSpPr>
      <dsp:spPr>
        <a:xfrm>
          <a:off x="553024" y="4310669"/>
          <a:ext cx="774233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642" tIns="0" rIns="29264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Featured Jobs</a:t>
          </a:r>
          <a:endParaRPr lang="en-US" sz="1600" kern="1200" dirty="0"/>
        </a:p>
      </dsp:txBody>
      <dsp:txXfrm>
        <a:off x="576081" y="4333726"/>
        <a:ext cx="7696223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642FE-C07C-4862-885A-04E5BA2994C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F812-EDB7-4A6B-B45A-8792D54B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3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photos</a:t>
            </a:r>
            <a:r>
              <a:rPr lang="en-US" baseline="0" dirty="0" smtClean="0"/>
              <a:t> of wage guide  and posting for starred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9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8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6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5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5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1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2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F812-EDB7-4A6B-B45A-8792D54BE9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3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6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8737599" y="6135476"/>
            <a:ext cx="2540003" cy="353403"/>
          </a:xfrm>
          <a:prstGeom prst="rect">
            <a:avLst/>
          </a:prstGeom>
        </p:spPr>
        <p:txBody>
          <a:bodyPr lIns="46163" tIns="46163" rIns="46163" bIns="46163"/>
          <a:lstStyle>
            <a:lvl1pPr defTabSz="651990">
              <a:defRPr sz="1283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7711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2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1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C17-8FBD-4B7C-8B7F-A7BDD751999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4DBAD-F522-42F7-94EE-3A6E19397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akai.unc.edu/portal/site/d678e51c-b164-4055-ab28-e6a78f6ca53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ssa blue small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816566"/>
            <a:ext cx="2459649" cy="10414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/>
          <p:cNvGrpSpPr/>
          <p:nvPr/>
        </p:nvGrpSpPr>
        <p:grpSpPr>
          <a:xfrm>
            <a:off x="2870666" y="3128259"/>
            <a:ext cx="6323439" cy="2796551"/>
            <a:chOff x="6544381" y="4138211"/>
            <a:chExt cx="5647619" cy="23949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62298"/>
            <a:stretch/>
          </p:blipFill>
          <p:spPr>
            <a:xfrm>
              <a:off x="6544381" y="4138211"/>
              <a:ext cx="5647619" cy="15763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02" t="36633" r="-202" b="43788"/>
            <a:stretch/>
          </p:blipFill>
          <p:spPr>
            <a:xfrm>
              <a:off x="6544381" y="5714518"/>
              <a:ext cx="5647619" cy="81859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683070" y="605790"/>
            <a:ext cx="6724270" cy="2071533"/>
            <a:chOff x="352466" y="4389120"/>
            <a:chExt cx="5352382" cy="1714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b="28311"/>
            <a:stretch/>
          </p:blipFill>
          <p:spPr>
            <a:xfrm>
              <a:off x="352467" y="4604490"/>
              <a:ext cx="5352381" cy="11333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92908"/>
            <a:stretch/>
          </p:blipFill>
          <p:spPr>
            <a:xfrm>
              <a:off x="352466" y="5705755"/>
              <a:ext cx="5352381" cy="3978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92908"/>
            <a:stretch/>
          </p:blipFill>
          <p:spPr>
            <a:xfrm>
              <a:off x="352466" y="4389120"/>
              <a:ext cx="5352381" cy="2250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b="92908"/>
            <a:stretch/>
          </p:blipFill>
          <p:spPr>
            <a:xfrm>
              <a:off x="4916177" y="5450976"/>
              <a:ext cx="765810" cy="342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6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58" y="344791"/>
            <a:ext cx="2248242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6: Review Applications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790" b="7663"/>
          <a:stretch/>
        </p:blipFill>
        <p:spPr>
          <a:xfrm>
            <a:off x="2460612" y="498148"/>
            <a:ext cx="9462366" cy="61058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6380" y="1409700"/>
            <a:ext cx="5120838" cy="1658143"/>
          </a:xfrm>
          <a:prstGeom prst="rect">
            <a:avLst/>
          </a:prstGeom>
          <a:noFill/>
          <a:ln w="7620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2700" y="3302000"/>
            <a:ext cx="9210675" cy="101600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2334" y="1936976"/>
            <a:ext cx="2182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View Data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2519" t="66818" r="79831" b="7663"/>
          <a:stretch/>
        </p:blipFill>
        <p:spPr>
          <a:xfrm>
            <a:off x="3308568" y="4883150"/>
            <a:ext cx="723900" cy="1720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519" t="66818" r="79831" b="7663"/>
          <a:stretch/>
        </p:blipFill>
        <p:spPr>
          <a:xfrm>
            <a:off x="3870312" y="4882781"/>
            <a:ext cx="723900" cy="1720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2519" t="66818" r="79831" b="7663"/>
          <a:stretch/>
        </p:blipFill>
        <p:spPr>
          <a:xfrm>
            <a:off x="8259432" y="4887861"/>
            <a:ext cx="723900" cy="1720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2700" y="4445000"/>
            <a:ext cx="9210675" cy="2133231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6220"/>
            <a:ext cx="1315361" cy="541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467102" y="530898"/>
            <a:ext cx="12179300" cy="4151312"/>
            <a:chOff x="467102" y="530898"/>
            <a:chExt cx="12179300" cy="4151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54858" r="63783" b="7663"/>
            <a:stretch/>
          </p:blipFill>
          <p:spPr>
            <a:xfrm>
              <a:off x="467102" y="530898"/>
              <a:ext cx="4457700" cy="4151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4060" t="54743" r="-7613" b="7778"/>
            <a:stretch/>
          </p:blipFill>
          <p:spPr>
            <a:xfrm>
              <a:off x="4924802" y="530898"/>
              <a:ext cx="7721600" cy="4151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66533" t="63444" r="30540" b="22224"/>
            <a:stretch/>
          </p:blipFill>
          <p:spPr>
            <a:xfrm>
              <a:off x="7058402" y="1494510"/>
              <a:ext cx="812800" cy="1587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66533" t="77661" r="30540" b="7778"/>
            <a:stretch/>
          </p:blipFill>
          <p:spPr>
            <a:xfrm>
              <a:off x="5674102" y="3069310"/>
              <a:ext cx="812800" cy="161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58284" y="3914010"/>
              <a:ext cx="812800" cy="37117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4298110"/>
              <a:ext cx="812800" cy="3711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3480353"/>
              <a:ext cx="812800" cy="3711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2661829"/>
              <a:ext cx="812800" cy="3711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1829016"/>
              <a:ext cx="812800" cy="3711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10659" y="3095486"/>
              <a:ext cx="812800" cy="3711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363021" y="2305117"/>
              <a:ext cx="812800" cy="3711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506722" y="1844256"/>
              <a:ext cx="812800" cy="3711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43983" y="2668670"/>
              <a:ext cx="812800" cy="3711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80972" y="3480353"/>
              <a:ext cx="812800" cy="3711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12551" y="4281772"/>
              <a:ext cx="812800" cy="3711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92971" y="2274632"/>
              <a:ext cx="812800" cy="3711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70111" y="3111853"/>
              <a:ext cx="812800" cy="3711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54018" y="3927289"/>
              <a:ext cx="812800" cy="371173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67102" y="5127163"/>
            <a:ext cx="56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To view applicant data in full page mode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1426521" y="706360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44440" y="5098310"/>
            <a:ext cx="556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To view resume/cover letter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322" y="5559975"/>
            <a:ext cx="56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To view applicant data in preview mode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68660" y="5519650"/>
            <a:ext cx="540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To flag candidate for consideration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8660" y="5976075"/>
            <a:ext cx="554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 To remove candidate from consideration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094" y="221755"/>
            <a:ext cx="6591507" cy="65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2" grpId="2"/>
      <p:bldP spid="34" grpId="0" animBg="1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6220"/>
            <a:ext cx="1315361" cy="541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467102" y="530898"/>
            <a:ext cx="12179300" cy="4151312"/>
            <a:chOff x="467102" y="530898"/>
            <a:chExt cx="12179300" cy="4151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54858" r="63783" b="7663"/>
            <a:stretch/>
          </p:blipFill>
          <p:spPr>
            <a:xfrm>
              <a:off x="467102" y="530898"/>
              <a:ext cx="4457700" cy="4151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4060" t="54743" r="-7613" b="7778"/>
            <a:stretch/>
          </p:blipFill>
          <p:spPr>
            <a:xfrm>
              <a:off x="4924802" y="530898"/>
              <a:ext cx="7721600" cy="4151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66533" t="63444" r="30540" b="22224"/>
            <a:stretch/>
          </p:blipFill>
          <p:spPr>
            <a:xfrm>
              <a:off x="7058402" y="1494510"/>
              <a:ext cx="812800" cy="1587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66533" t="77661" r="30540" b="7778"/>
            <a:stretch/>
          </p:blipFill>
          <p:spPr>
            <a:xfrm>
              <a:off x="5674102" y="3069310"/>
              <a:ext cx="812800" cy="161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58284" y="3914010"/>
              <a:ext cx="812800" cy="37117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4298110"/>
              <a:ext cx="812800" cy="3711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3480353"/>
              <a:ext cx="812800" cy="3711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2661829"/>
              <a:ext cx="812800" cy="3711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1829016"/>
              <a:ext cx="812800" cy="3711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10659" y="3095486"/>
              <a:ext cx="812800" cy="3711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363021" y="2305117"/>
              <a:ext cx="812800" cy="3711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506722" y="1844256"/>
              <a:ext cx="812800" cy="3711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43983" y="2668670"/>
              <a:ext cx="812800" cy="3711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80972" y="3480353"/>
              <a:ext cx="812800" cy="3711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12551" y="4281772"/>
              <a:ext cx="812800" cy="3711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92971" y="2274632"/>
              <a:ext cx="812800" cy="3711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70111" y="3111853"/>
              <a:ext cx="812800" cy="3711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54018" y="3927289"/>
              <a:ext cx="812800" cy="371173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67102" y="5127163"/>
            <a:ext cx="56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To view applicant data in full page mode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8645460" y="1059689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44440" y="5098310"/>
            <a:ext cx="542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To view resume/cover letter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322" y="5559975"/>
            <a:ext cx="56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To view applicant data in preview mode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68660" y="5519650"/>
            <a:ext cx="540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To flag candidate for consideration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8660" y="5976075"/>
            <a:ext cx="554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 To remove candidate from consideration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22920" y="216013"/>
            <a:ext cx="4960467" cy="6162851"/>
            <a:chOff x="3722920" y="216013"/>
            <a:chExt cx="4960467" cy="6162851"/>
          </a:xfrm>
        </p:grpSpPr>
        <p:grpSp>
          <p:nvGrpSpPr>
            <p:cNvPr id="11" name="Group 10"/>
            <p:cNvGrpSpPr/>
            <p:nvPr/>
          </p:nvGrpSpPr>
          <p:grpSpPr>
            <a:xfrm>
              <a:off x="3722920" y="216013"/>
              <a:ext cx="4960467" cy="6162851"/>
              <a:chOff x="3933640" y="144650"/>
              <a:chExt cx="4960467" cy="616285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3640" y="144650"/>
                <a:ext cx="4917713" cy="314099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/>
              <a:srcRect t="2017"/>
              <a:stretch/>
            </p:blipFill>
            <p:spPr>
              <a:xfrm>
                <a:off x="3933640" y="3204325"/>
                <a:ext cx="4960467" cy="3103176"/>
              </a:xfrm>
              <a:prstGeom prst="rect">
                <a:avLst/>
              </a:prstGeom>
            </p:spPr>
          </p:pic>
        </p:grp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/>
            <a:srcRect l="57621" t="14016" r="35592" b="58893"/>
            <a:stretch/>
          </p:blipFill>
          <p:spPr>
            <a:xfrm>
              <a:off x="5601970" y="656348"/>
              <a:ext cx="425450" cy="85090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57621" t="17177" r="37381" b="78699"/>
          <a:stretch/>
        </p:blipFill>
        <p:spPr>
          <a:xfrm>
            <a:off x="5496302" y="1556320"/>
            <a:ext cx="262324" cy="1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  <p:bldP spid="3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6220"/>
            <a:ext cx="1315361" cy="541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467102" y="530898"/>
            <a:ext cx="12179300" cy="4151312"/>
            <a:chOff x="467102" y="530898"/>
            <a:chExt cx="12179300" cy="4151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54858" r="63783" b="7663"/>
            <a:stretch/>
          </p:blipFill>
          <p:spPr>
            <a:xfrm>
              <a:off x="467102" y="530898"/>
              <a:ext cx="4457700" cy="4151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4060" t="54743" r="-7613" b="7778"/>
            <a:stretch/>
          </p:blipFill>
          <p:spPr>
            <a:xfrm>
              <a:off x="4924802" y="530898"/>
              <a:ext cx="7721600" cy="4151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66533" t="63444" r="30540" b="22224"/>
            <a:stretch/>
          </p:blipFill>
          <p:spPr>
            <a:xfrm>
              <a:off x="7058402" y="1494510"/>
              <a:ext cx="812800" cy="1587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66533" t="77661" r="30540" b="7778"/>
            <a:stretch/>
          </p:blipFill>
          <p:spPr>
            <a:xfrm>
              <a:off x="5674102" y="3069310"/>
              <a:ext cx="812800" cy="161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58284" y="3914010"/>
              <a:ext cx="812800" cy="37117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4298110"/>
              <a:ext cx="812800" cy="3711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3480353"/>
              <a:ext cx="812800" cy="3711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2661829"/>
              <a:ext cx="812800" cy="3711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1829016"/>
              <a:ext cx="812800" cy="3711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10659" y="3095486"/>
              <a:ext cx="812800" cy="3711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363021" y="2305117"/>
              <a:ext cx="812800" cy="3711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506722" y="1844256"/>
              <a:ext cx="812800" cy="3711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43983" y="2668670"/>
              <a:ext cx="812800" cy="3711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80972" y="3480353"/>
              <a:ext cx="812800" cy="3711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12551" y="4281772"/>
              <a:ext cx="812800" cy="3711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92971" y="2274632"/>
              <a:ext cx="812800" cy="3711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70111" y="3111853"/>
              <a:ext cx="812800" cy="3711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54018" y="3927289"/>
              <a:ext cx="812800" cy="371173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67102" y="5127163"/>
            <a:ext cx="56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To view applicant data in full page mode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7877294" y="1208787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44440" y="5098310"/>
            <a:ext cx="442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To view resume/cover letter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322" y="5559975"/>
            <a:ext cx="56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To view applicant data in preview mode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68660" y="5519650"/>
            <a:ext cx="540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To flag candidate for consideration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8660" y="5976075"/>
            <a:ext cx="554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 To remove candidate from consideration 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1363021" y="753677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8658006" y="1441348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26521" y="1072849"/>
            <a:ext cx="7409524" cy="3457143"/>
            <a:chOff x="1426521" y="1072849"/>
            <a:chExt cx="7409524" cy="3457143"/>
          </a:xfrm>
        </p:grpSpPr>
        <p:grpSp>
          <p:nvGrpSpPr>
            <p:cNvPr id="5" name="Group 4"/>
            <p:cNvGrpSpPr/>
            <p:nvPr/>
          </p:nvGrpSpPr>
          <p:grpSpPr>
            <a:xfrm>
              <a:off x="1426521" y="1072849"/>
              <a:ext cx="7409524" cy="3457143"/>
              <a:chOff x="1426521" y="1072849"/>
              <a:chExt cx="7409524" cy="345714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6521" y="1072849"/>
                <a:ext cx="7409524" cy="3457143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/>
              <a:srcRect l="46077" r="36292" b="44337"/>
              <a:stretch/>
            </p:blipFill>
            <p:spPr>
              <a:xfrm>
                <a:off x="4262991" y="1081054"/>
                <a:ext cx="1306287" cy="1924351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/>
            <a:srcRect l="46077" t="15073" r="36292" b="77580"/>
            <a:stretch/>
          </p:blipFill>
          <p:spPr>
            <a:xfrm>
              <a:off x="4139943" y="3111853"/>
              <a:ext cx="472538" cy="212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9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6" grpId="1"/>
      <p:bldP spid="35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6220"/>
            <a:ext cx="1315361" cy="541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467102" y="530898"/>
            <a:ext cx="12179300" cy="4151312"/>
            <a:chOff x="467102" y="530898"/>
            <a:chExt cx="12179300" cy="4151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54858" r="63783" b="7663"/>
            <a:stretch/>
          </p:blipFill>
          <p:spPr>
            <a:xfrm>
              <a:off x="467102" y="530898"/>
              <a:ext cx="4457700" cy="4151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4060" t="54743" r="-7613" b="7778"/>
            <a:stretch/>
          </p:blipFill>
          <p:spPr>
            <a:xfrm>
              <a:off x="4924802" y="530898"/>
              <a:ext cx="7721600" cy="4151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66533" t="63444" r="30540" b="22224"/>
            <a:stretch/>
          </p:blipFill>
          <p:spPr>
            <a:xfrm>
              <a:off x="7058402" y="1494510"/>
              <a:ext cx="812800" cy="1587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66533" t="77661" r="30540" b="7778"/>
            <a:stretch/>
          </p:blipFill>
          <p:spPr>
            <a:xfrm>
              <a:off x="5674102" y="3069310"/>
              <a:ext cx="812800" cy="161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58284" y="3914010"/>
              <a:ext cx="812800" cy="37117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4298110"/>
              <a:ext cx="812800" cy="3711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3480353"/>
              <a:ext cx="812800" cy="3711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2661829"/>
              <a:ext cx="812800" cy="3711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1829016"/>
              <a:ext cx="812800" cy="3711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10659" y="3095486"/>
              <a:ext cx="812800" cy="3711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363021" y="2305117"/>
              <a:ext cx="812800" cy="3711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506722" y="1844256"/>
              <a:ext cx="812800" cy="3711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43983" y="2668670"/>
              <a:ext cx="812800" cy="3711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80972" y="3480353"/>
              <a:ext cx="812800" cy="3711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12551" y="4281772"/>
              <a:ext cx="812800" cy="3711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92971" y="2274632"/>
              <a:ext cx="812800" cy="3711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70111" y="3111853"/>
              <a:ext cx="812800" cy="3711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54018" y="3927289"/>
              <a:ext cx="812800" cy="371173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67102" y="5127163"/>
            <a:ext cx="56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To view applicant data in full page mode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6486902" y="609797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44440" y="5098310"/>
            <a:ext cx="442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To view resume/cover letter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322" y="5559975"/>
            <a:ext cx="56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To view applicant data in preview mode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68660" y="5519650"/>
            <a:ext cx="540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To flag candidate for consideration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8660" y="5976075"/>
            <a:ext cx="554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 To remove candidate from consideration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445" y="1415612"/>
            <a:ext cx="345680" cy="4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/>
      <p:bldP spid="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6220"/>
            <a:ext cx="1315361" cy="541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467102" y="530898"/>
            <a:ext cx="12179300" cy="4151312"/>
            <a:chOff x="467102" y="530898"/>
            <a:chExt cx="12179300" cy="4151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54858" r="63783" b="7663"/>
            <a:stretch/>
          </p:blipFill>
          <p:spPr>
            <a:xfrm>
              <a:off x="467102" y="530898"/>
              <a:ext cx="4457700" cy="4151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4060" t="54743" r="-7613" b="7778"/>
            <a:stretch/>
          </p:blipFill>
          <p:spPr>
            <a:xfrm>
              <a:off x="4924802" y="530898"/>
              <a:ext cx="7721600" cy="4151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66533" t="63444" r="30540" b="22224"/>
            <a:stretch/>
          </p:blipFill>
          <p:spPr>
            <a:xfrm>
              <a:off x="7058402" y="1494510"/>
              <a:ext cx="812800" cy="1587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66533" t="77661" r="30540" b="7778"/>
            <a:stretch/>
          </p:blipFill>
          <p:spPr>
            <a:xfrm>
              <a:off x="5674102" y="3069310"/>
              <a:ext cx="812800" cy="161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58284" y="3914010"/>
              <a:ext cx="812800" cy="37117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4298110"/>
              <a:ext cx="812800" cy="3711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3480353"/>
              <a:ext cx="812800" cy="3711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2661829"/>
              <a:ext cx="812800" cy="3711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1829016"/>
              <a:ext cx="812800" cy="3711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10659" y="3095486"/>
              <a:ext cx="812800" cy="3711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363021" y="2305117"/>
              <a:ext cx="812800" cy="3711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506722" y="1844256"/>
              <a:ext cx="812800" cy="3711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43983" y="2668670"/>
              <a:ext cx="812800" cy="3711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80972" y="3480353"/>
              <a:ext cx="812800" cy="3711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12551" y="4281772"/>
              <a:ext cx="812800" cy="3711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92971" y="2274632"/>
              <a:ext cx="812800" cy="3711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70111" y="3111853"/>
              <a:ext cx="812800" cy="3711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54018" y="3927289"/>
              <a:ext cx="812800" cy="371173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67102" y="5127163"/>
            <a:ext cx="56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To view applicant data in full page mode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10106402" y="381197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44440" y="5098310"/>
            <a:ext cx="442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To view resume/cover letter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322" y="5559975"/>
            <a:ext cx="56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To view applicant data in preview mode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68660" y="5519650"/>
            <a:ext cx="540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To flag candidate for consideration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8660" y="5976075"/>
            <a:ext cx="554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 To remove candidate from consideration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106402" y="1494510"/>
            <a:ext cx="815598" cy="3187700"/>
            <a:chOff x="10106402" y="1494510"/>
            <a:chExt cx="815598" cy="3187700"/>
          </a:xfrm>
        </p:grpSpPr>
        <p:sp>
          <p:nvSpPr>
            <p:cNvPr id="4" name="Oval 3"/>
            <p:cNvSpPr/>
            <p:nvPr/>
          </p:nvSpPr>
          <p:spPr>
            <a:xfrm>
              <a:off x="10106402" y="1494510"/>
              <a:ext cx="815598" cy="31877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1"/>
              <a:endCxn id="4" idx="5"/>
            </p:cNvCxnSpPr>
            <p:nvPr/>
          </p:nvCxnSpPr>
          <p:spPr>
            <a:xfrm>
              <a:off x="10225844" y="1961338"/>
              <a:ext cx="576714" cy="225404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" idx="7"/>
              <a:endCxn id="4" idx="3"/>
            </p:cNvCxnSpPr>
            <p:nvPr/>
          </p:nvCxnSpPr>
          <p:spPr>
            <a:xfrm flipH="1">
              <a:off x="10225844" y="1961338"/>
              <a:ext cx="576714" cy="225404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81" y="75257"/>
            <a:ext cx="6010321" cy="905510"/>
          </a:xfrm>
          <a:prstGeom prst="rect">
            <a:avLst/>
          </a:prstGeom>
        </p:spPr>
      </p:pic>
      <p:sp>
        <p:nvSpPr>
          <p:cNvPr id="41" name="Down Arrow 40"/>
          <p:cNvSpPr/>
          <p:nvPr/>
        </p:nvSpPr>
        <p:spPr>
          <a:xfrm rot="10800000">
            <a:off x="4535244" y="941556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0800000">
            <a:off x="455322" y="1741795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/>
      <p:bldP spid="39" grpId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059"/>
          <a:stretch/>
        </p:blipFill>
        <p:spPr>
          <a:xfrm>
            <a:off x="1456024" y="1081954"/>
            <a:ext cx="9333333" cy="1798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6" t="32406" r="-136" b="64191"/>
          <a:stretch/>
        </p:blipFill>
        <p:spPr>
          <a:xfrm>
            <a:off x="1456023" y="2880102"/>
            <a:ext cx="9333333" cy="266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272" t="46180" r="90685" b="50903"/>
          <a:stretch/>
        </p:blipFill>
        <p:spPr>
          <a:xfrm>
            <a:off x="1436970" y="2899151"/>
            <a:ext cx="894769" cy="228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-136" t="63353" r="136" b="-52"/>
          <a:stretch/>
        </p:blipFill>
        <p:spPr>
          <a:xfrm>
            <a:off x="1436970" y="3130923"/>
            <a:ext cx="9333333" cy="287655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6200000">
            <a:off x="4175779" y="4007109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8112779" y="4639571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1417917" y="5855387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932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5981" y="4934297"/>
            <a:ext cx="7886700" cy="14855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Interviewing</a:t>
            </a:r>
            <a:endParaRPr lang="en-US" dirty="0"/>
          </a:p>
        </p:txBody>
      </p:sp>
      <p:pic>
        <p:nvPicPr>
          <p:cNvPr id="7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96" y="372664"/>
            <a:ext cx="8881269" cy="44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6220"/>
            <a:ext cx="1315361" cy="541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455322" y="1757921"/>
            <a:ext cx="12179300" cy="4151312"/>
            <a:chOff x="467102" y="530898"/>
            <a:chExt cx="12179300" cy="4151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54858" r="63783" b="7663"/>
            <a:stretch/>
          </p:blipFill>
          <p:spPr>
            <a:xfrm>
              <a:off x="467102" y="530898"/>
              <a:ext cx="4457700" cy="4151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4060" t="54743" r="-7613" b="7778"/>
            <a:stretch/>
          </p:blipFill>
          <p:spPr>
            <a:xfrm>
              <a:off x="4924802" y="530898"/>
              <a:ext cx="7721600" cy="4151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66533" t="63444" r="30540" b="22224"/>
            <a:stretch/>
          </p:blipFill>
          <p:spPr>
            <a:xfrm>
              <a:off x="7058402" y="1494510"/>
              <a:ext cx="812800" cy="1587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66533" t="77661" r="30540" b="7778"/>
            <a:stretch/>
          </p:blipFill>
          <p:spPr>
            <a:xfrm>
              <a:off x="5674102" y="3069310"/>
              <a:ext cx="812800" cy="161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58284" y="3914010"/>
              <a:ext cx="812800" cy="37117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4298110"/>
              <a:ext cx="812800" cy="3711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3480353"/>
              <a:ext cx="812800" cy="3711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2661829"/>
              <a:ext cx="812800" cy="3711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1829016"/>
              <a:ext cx="812800" cy="3711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10659" y="3095486"/>
              <a:ext cx="812800" cy="3711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363021" y="2305117"/>
              <a:ext cx="812800" cy="3711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506722" y="1844256"/>
              <a:ext cx="812800" cy="3711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43983" y="2668670"/>
              <a:ext cx="812800" cy="3711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80972" y="3480353"/>
              <a:ext cx="812800" cy="3711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12551" y="4281772"/>
              <a:ext cx="812800" cy="3711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92971" y="2274632"/>
              <a:ext cx="812800" cy="3711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70111" y="3111853"/>
              <a:ext cx="812800" cy="3711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54018" y="3927289"/>
              <a:ext cx="812800" cy="371173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01" y="458973"/>
            <a:ext cx="6010321" cy="905510"/>
          </a:xfrm>
          <a:prstGeom prst="rect">
            <a:avLst/>
          </a:prstGeom>
        </p:spPr>
      </p:pic>
      <p:sp>
        <p:nvSpPr>
          <p:cNvPr id="41" name="Down Arrow 40"/>
          <p:cNvSpPr/>
          <p:nvPr/>
        </p:nvSpPr>
        <p:spPr>
          <a:xfrm rot="10800000">
            <a:off x="4078457" y="1350934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0800000">
            <a:off x="398041" y="3067013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059"/>
          <a:stretch/>
        </p:blipFill>
        <p:spPr>
          <a:xfrm>
            <a:off x="1456024" y="1081954"/>
            <a:ext cx="9333333" cy="1798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6" t="32406" r="-136" b="64191"/>
          <a:stretch/>
        </p:blipFill>
        <p:spPr>
          <a:xfrm>
            <a:off x="1456023" y="2880102"/>
            <a:ext cx="9333333" cy="266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906"/>
          <a:stretch/>
        </p:blipFill>
        <p:spPr>
          <a:xfrm>
            <a:off x="1456023" y="3127750"/>
            <a:ext cx="9326277" cy="293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272" t="46180" r="90685" b="50903"/>
          <a:stretch/>
        </p:blipFill>
        <p:spPr>
          <a:xfrm>
            <a:off x="1436970" y="2899151"/>
            <a:ext cx="894769" cy="22859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6200000">
            <a:off x="4175780" y="4098186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8112779" y="4639571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1530024" y="5905823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ssa blue small.ai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875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76973" y="290701"/>
            <a:ext cx="10475494" cy="419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915" tIns="32915" rIns="32915" bIns="32915">
            <a:spAutoFit/>
          </a:bodyPr>
          <a:lstStyle/>
          <a:p>
            <a:pPr lvl="0" algn="ctr"/>
            <a:endParaRPr sz="3200" b="1" u="sng" dirty="0">
              <a:solidFill>
                <a:srgbClr val="6699C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algn="ctr"/>
            <a:r>
              <a:rPr lang="en-US" sz="4000" b="1" dirty="0">
                <a:solidFill>
                  <a:srgbClr val="6699CC"/>
                </a:solidFill>
                <a:latin typeface="Garamond"/>
                <a:ea typeface="Garamond"/>
                <a:cs typeface="Garamond"/>
                <a:sym typeface="Garamond"/>
              </a:rPr>
              <a:t>Federal</a:t>
            </a:r>
            <a:r>
              <a:rPr sz="4000" b="1" dirty="0">
                <a:solidFill>
                  <a:srgbClr val="6699CC"/>
                </a:solidFill>
                <a:latin typeface="Garamond"/>
                <a:ea typeface="Garamond"/>
                <a:cs typeface="Garamond"/>
                <a:sym typeface="Garamond"/>
              </a:rPr>
              <a:t> Work-Study</a:t>
            </a:r>
            <a:r>
              <a:rPr lang="en-US" sz="4000" b="1" dirty="0">
                <a:solidFill>
                  <a:srgbClr val="6699CC"/>
                </a:solidFill>
                <a:latin typeface="Garamond"/>
                <a:ea typeface="Garamond"/>
                <a:cs typeface="Garamond"/>
                <a:sym typeface="Garamond"/>
              </a:rPr>
              <a:t> Supervisor </a:t>
            </a:r>
            <a:r>
              <a:rPr lang="en-US" sz="4000" b="1" dirty="0" smtClean="0">
                <a:solidFill>
                  <a:srgbClr val="6699CC"/>
                </a:solidFill>
                <a:latin typeface="Garamond"/>
                <a:ea typeface="Garamond"/>
                <a:cs typeface="Garamond"/>
                <a:sym typeface="Garamond"/>
              </a:rPr>
              <a:t>Training</a:t>
            </a:r>
          </a:p>
          <a:p>
            <a:pPr lvl="0" algn="ctr"/>
            <a:r>
              <a:rPr lang="en-US" sz="3200" b="1" dirty="0" smtClean="0">
                <a:solidFill>
                  <a:srgbClr val="6699CC"/>
                </a:solidFill>
                <a:latin typeface="Garamond"/>
                <a:ea typeface="Garamond"/>
                <a:cs typeface="Garamond"/>
                <a:sym typeface="Garamond"/>
              </a:rPr>
              <a:t>Session 2: Candidate Selection, Onboarding, &amp; Tracking </a:t>
            </a:r>
            <a:endParaRPr sz="3200" b="1" u="sng" dirty="0">
              <a:solidFill>
                <a:srgbClr val="6699C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algn="ctr"/>
            <a:endParaRPr lang="en-US" sz="2400" b="1" dirty="0">
              <a:latin typeface="Garamond"/>
              <a:ea typeface="Garamond"/>
              <a:cs typeface="Garamond"/>
              <a:sym typeface="Garamond"/>
            </a:endParaRPr>
          </a:p>
          <a:p>
            <a:pPr lvl="0" algn="ctr"/>
            <a:r>
              <a:rPr lang="en-US" sz="3200" b="1" dirty="0" smtClean="0">
                <a:latin typeface="Garamond"/>
                <a:ea typeface="Garamond"/>
                <a:cs typeface="Garamond"/>
                <a:sym typeface="Garamond"/>
              </a:rPr>
              <a:t>26 July 2017</a:t>
            </a:r>
            <a:endParaRPr sz="3200" b="1" dirty="0">
              <a:latin typeface="Garamond"/>
              <a:ea typeface="Garamond"/>
              <a:cs typeface="Garamond"/>
              <a:sym typeface="Garamond"/>
            </a:endParaRPr>
          </a:p>
          <a:p>
            <a:pPr lvl="0"/>
            <a:endParaRPr lang="en-US" sz="2000" b="1" dirty="0">
              <a:latin typeface="Garamond"/>
              <a:ea typeface="Garamond"/>
              <a:cs typeface="Garamond"/>
              <a:sym typeface="Garamond"/>
            </a:endParaRPr>
          </a:p>
          <a:p>
            <a:pPr lvl="0"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Office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of Scholarships &amp; Student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Aid</a:t>
            </a:r>
            <a:endParaRPr sz="2800" b="1" dirty="0" smtClean="0">
              <a:solidFill>
                <a:schemeClr val="tx2">
                  <a:lumMod val="50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Garamond"/>
                <a:ea typeface="Garamond"/>
                <a:cs typeface="Garamond"/>
                <a:sym typeface="Garamond"/>
              </a:rPr>
              <a:t>University of North Carolina at Chapel Hill</a:t>
            </a:r>
            <a:endParaRPr sz="2800" b="1" dirty="0" smtClean="0">
              <a:solidFill>
                <a:schemeClr val="tx2">
                  <a:lumMod val="50000"/>
                </a:schemeClr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algn="ctr"/>
            <a:endParaRPr b="1" dirty="0">
              <a:solidFill>
                <a:srgbClr val="6699C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/>
            <a:endParaRPr sz="14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9" name="ossa blue small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2238" y="5588503"/>
            <a:ext cx="2459649" cy="10414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5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Provide applicants the chance to learn more about the position and staff</a:t>
            </a:r>
          </a:p>
          <a:p>
            <a:pPr lvl="1"/>
            <a:r>
              <a:rPr lang="en-US" dirty="0" smtClean="0"/>
              <a:t>Provide supervisor the chance to better assess the candidate for fit</a:t>
            </a:r>
          </a:p>
          <a:p>
            <a:pPr lvl="1"/>
            <a:r>
              <a:rPr lang="en-US" dirty="0" smtClean="0"/>
              <a:t>Provide both parties an opportunity to ask questions</a:t>
            </a:r>
          </a:p>
          <a:p>
            <a:endParaRPr lang="en-US" dirty="0"/>
          </a:p>
          <a:p>
            <a:r>
              <a:rPr lang="en-US" dirty="0" smtClean="0"/>
              <a:t>REQUIRED for new hires and returners moving to new positions</a:t>
            </a:r>
          </a:p>
          <a:p>
            <a:r>
              <a:rPr lang="en-US" dirty="0" smtClean="0"/>
              <a:t>OPTIONAL for returns staying in the same position with same duties</a:t>
            </a:r>
          </a:p>
          <a:p>
            <a:endParaRPr lang="en-US" dirty="0"/>
          </a:p>
          <a:p>
            <a:r>
              <a:rPr lang="en-US" dirty="0" smtClean="0"/>
              <a:t>Valid Formats: </a:t>
            </a:r>
          </a:p>
          <a:p>
            <a:pPr lvl="1"/>
            <a:r>
              <a:rPr lang="en-US" dirty="0" smtClean="0"/>
              <a:t>In Person</a:t>
            </a:r>
          </a:p>
          <a:p>
            <a:pPr lvl="1"/>
            <a:r>
              <a:rPr lang="en-US" dirty="0" smtClean="0"/>
              <a:t>Telephone</a:t>
            </a:r>
          </a:p>
          <a:p>
            <a:pPr lvl="1"/>
            <a:r>
              <a:rPr lang="en-US" dirty="0" smtClean="0"/>
              <a:t>Via Internet</a:t>
            </a:r>
          </a:p>
          <a:p>
            <a:pPr lvl="1"/>
            <a:r>
              <a:rPr lang="en-US" dirty="0" err="1" smtClean="0"/>
              <a:t>Facetime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/>
          </a:p>
        </p:txBody>
      </p:sp>
      <p:pic>
        <p:nvPicPr>
          <p:cNvPr id="4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393"/>
          <a:stretch/>
        </p:blipFill>
        <p:spPr>
          <a:xfrm>
            <a:off x="484213" y="1360489"/>
            <a:ext cx="11275988" cy="4983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597400"/>
            <a:ext cx="3416301" cy="863231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03900" y="4412734"/>
            <a:ext cx="581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turn your job posting into a cohesive interview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3900" y="4792664"/>
            <a:ext cx="581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Topics you can’t ask about during an interview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03900" y="5161996"/>
            <a:ext cx="581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Scoring methodology to make good comparisons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3" idx="1"/>
          </p:cNvCxnSpPr>
          <p:nvPr/>
        </p:nvCxnSpPr>
        <p:spPr>
          <a:xfrm flipV="1">
            <a:off x="3949700" y="4597400"/>
            <a:ext cx="1854200" cy="1846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 flipV="1">
            <a:off x="3733800" y="4977330"/>
            <a:ext cx="2070100" cy="516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4129087" y="5275965"/>
            <a:ext cx="1674813" cy="706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9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 lnSpcReduction="10000"/>
          </a:bodyPr>
          <a:lstStyle/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Creating The Interview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Review your job posting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Extract the most important parts (duties, skills, tasks, etc.)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Distill them into your characteristics for measurement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Develop question(s) for each characteristic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Review and improve questions (ensure the questions don’t cover protected topics)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Place in order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Create An Evaluation System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Determine how important each category is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[choose percentages]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Determine how to score each category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[1-5 Likert Scale]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Conduct interviews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Score and Select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Score interview &amp; calculate final score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Compare</a:t>
            </a:r>
            <a:r>
              <a:rPr lang="en-US" dirty="0"/>
              <a:t> </a:t>
            </a:r>
            <a:r>
              <a:rPr lang="en-US" dirty="0" smtClean="0"/>
              <a:t>scores select best candidate(s)</a:t>
            </a:r>
          </a:p>
        </p:txBody>
      </p:sp>
      <p:pic>
        <p:nvPicPr>
          <p:cNvPr id="4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Interviews (Short Version)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241966" y="-159770"/>
            <a:ext cx="3807420" cy="5127943"/>
            <a:chOff x="354114" y="606636"/>
            <a:chExt cx="3807420" cy="5127943"/>
          </a:xfrm>
        </p:grpSpPr>
        <p:grpSp>
          <p:nvGrpSpPr>
            <p:cNvPr id="20" name="Group 19"/>
            <p:cNvGrpSpPr/>
            <p:nvPr/>
          </p:nvGrpSpPr>
          <p:grpSpPr>
            <a:xfrm>
              <a:off x="354114" y="1437633"/>
              <a:ext cx="3807420" cy="4296946"/>
              <a:chOff x="3119139" y="1852820"/>
              <a:chExt cx="3807420" cy="429694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263277" y="2002398"/>
                <a:ext cx="3508266" cy="1218374"/>
              </a:xfrm>
              <a:prstGeom prst="ellipse">
                <a:avLst/>
              </a:prstGeom>
            </p:spPr>
            <p:style>
              <a:lnRef idx="0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Down Arrow 21"/>
              <p:cNvSpPr/>
              <p:nvPr/>
            </p:nvSpPr>
            <p:spPr>
              <a:xfrm>
                <a:off x="4682901" y="4985784"/>
                <a:ext cx="679896" cy="435133"/>
              </a:xfrm>
              <a:prstGeom prst="down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Freeform 22"/>
              <p:cNvSpPr/>
              <p:nvPr/>
            </p:nvSpPr>
            <p:spPr>
              <a:xfrm>
                <a:off x="3391098" y="5333891"/>
                <a:ext cx="3263503" cy="815875"/>
              </a:xfrm>
              <a:custGeom>
                <a:avLst/>
                <a:gdLst>
                  <a:gd name="connsiteX0" fmla="*/ 0 w 3263503"/>
                  <a:gd name="connsiteY0" fmla="*/ 0 h 815875"/>
                  <a:gd name="connsiteX1" fmla="*/ 3263503 w 3263503"/>
                  <a:gd name="connsiteY1" fmla="*/ 0 h 815875"/>
                  <a:gd name="connsiteX2" fmla="*/ 3263503 w 3263503"/>
                  <a:gd name="connsiteY2" fmla="*/ 815875 h 815875"/>
                  <a:gd name="connsiteX3" fmla="*/ 0 w 3263503"/>
                  <a:gd name="connsiteY3" fmla="*/ 815875 h 815875"/>
                  <a:gd name="connsiteX4" fmla="*/ 0 w 3263503"/>
                  <a:gd name="connsiteY4" fmla="*/ 0 h 81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3503" h="815875">
                    <a:moveTo>
                      <a:pt x="0" y="0"/>
                    </a:moveTo>
                    <a:lnTo>
                      <a:pt x="3263503" y="0"/>
                    </a:lnTo>
                    <a:lnTo>
                      <a:pt x="3263503" y="815875"/>
                    </a:lnTo>
                    <a:lnTo>
                      <a:pt x="0" y="81587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Characteristics</a:t>
                </a:r>
                <a:endParaRPr lang="en-US" sz="2800" kern="120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538763" y="3314870"/>
                <a:ext cx="1223813" cy="1223813"/>
              </a:xfrm>
              <a:custGeom>
                <a:avLst/>
                <a:gdLst>
                  <a:gd name="connsiteX0" fmla="*/ 0 w 1223813"/>
                  <a:gd name="connsiteY0" fmla="*/ 611907 h 1223813"/>
                  <a:gd name="connsiteX1" fmla="*/ 611907 w 1223813"/>
                  <a:gd name="connsiteY1" fmla="*/ 0 h 1223813"/>
                  <a:gd name="connsiteX2" fmla="*/ 1223814 w 1223813"/>
                  <a:gd name="connsiteY2" fmla="*/ 611907 h 1223813"/>
                  <a:gd name="connsiteX3" fmla="*/ 611907 w 1223813"/>
                  <a:gd name="connsiteY3" fmla="*/ 1223814 h 1223813"/>
                  <a:gd name="connsiteX4" fmla="*/ 0 w 1223813"/>
                  <a:gd name="connsiteY4" fmla="*/ 611907 h 122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813" h="1223813">
                    <a:moveTo>
                      <a:pt x="0" y="611907"/>
                    </a:moveTo>
                    <a:cubicBezTo>
                      <a:pt x="0" y="273960"/>
                      <a:pt x="273960" y="0"/>
                      <a:pt x="611907" y="0"/>
                    </a:cubicBezTo>
                    <a:cubicBezTo>
                      <a:pt x="949854" y="0"/>
                      <a:pt x="1223814" y="273960"/>
                      <a:pt x="1223814" y="611907"/>
                    </a:cubicBezTo>
                    <a:cubicBezTo>
                      <a:pt x="1223814" y="949854"/>
                      <a:pt x="949854" y="1223814"/>
                      <a:pt x="611907" y="1223814"/>
                    </a:cubicBezTo>
                    <a:cubicBezTo>
                      <a:pt x="273960" y="1223814"/>
                      <a:pt x="0" y="949854"/>
                      <a:pt x="0" y="61190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5733" tIns="195733" rIns="195733" bIns="195733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Other Factors</a:t>
                </a:r>
                <a:endParaRPr lang="en-US" sz="1300" kern="1200" dirty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663056" y="2396738"/>
                <a:ext cx="1223813" cy="1223813"/>
              </a:xfrm>
              <a:custGeom>
                <a:avLst/>
                <a:gdLst>
                  <a:gd name="connsiteX0" fmla="*/ 0 w 1223813"/>
                  <a:gd name="connsiteY0" fmla="*/ 611907 h 1223813"/>
                  <a:gd name="connsiteX1" fmla="*/ 611907 w 1223813"/>
                  <a:gd name="connsiteY1" fmla="*/ 0 h 1223813"/>
                  <a:gd name="connsiteX2" fmla="*/ 1223814 w 1223813"/>
                  <a:gd name="connsiteY2" fmla="*/ 611907 h 1223813"/>
                  <a:gd name="connsiteX3" fmla="*/ 611907 w 1223813"/>
                  <a:gd name="connsiteY3" fmla="*/ 1223814 h 1223813"/>
                  <a:gd name="connsiteX4" fmla="*/ 0 w 1223813"/>
                  <a:gd name="connsiteY4" fmla="*/ 611907 h 122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813" h="1223813">
                    <a:moveTo>
                      <a:pt x="0" y="611907"/>
                    </a:moveTo>
                    <a:cubicBezTo>
                      <a:pt x="0" y="273960"/>
                      <a:pt x="273960" y="0"/>
                      <a:pt x="611907" y="0"/>
                    </a:cubicBezTo>
                    <a:cubicBezTo>
                      <a:pt x="949854" y="0"/>
                      <a:pt x="1223814" y="273960"/>
                      <a:pt x="1223814" y="611907"/>
                    </a:cubicBezTo>
                    <a:cubicBezTo>
                      <a:pt x="1223814" y="949854"/>
                      <a:pt x="949854" y="1223814"/>
                      <a:pt x="611907" y="1223814"/>
                    </a:cubicBezTo>
                    <a:cubicBezTo>
                      <a:pt x="273960" y="1223814"/>
                      <a:pt x="0" y="949854"/>
                      <a:pt x="0" y="61190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5733" tIns="195733" rIns="195733" bIns="195733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Knowledge, Skills, Abilities</a:t>
                </a:r>
                <a:endParaRPr lang="en-US" sz="1300" kern="1200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914066" y="2100847"/>
                <a:ext cx="1223813" cy="1223813"/>
              </a:xfrm>
              <a:custGeom>
                <a:avLst/>
                <a:gdLst>
                  <a:gd name="connsiteX0" fmla="*/ 0 w 1223813"/>
                  <a:gd name="connsiteY0" fmla="*/ 611907 h 1223813"/>
                  <a:gd name="connsiteX1" fmla="*/ 611907 w 1223813"/>
                  <a:gd name="connsiteY1" fmla="*/ 0 h 1223813"/>
                  <a:gd name="connsiteX2" fmla="*/ 1223814 w 1223813"/>
                  <a:gd name="connsiteY2" fmla="*/ 611907 h 1223813"/>
                  <a:gd name="connsiteX3" fmla="*/ 611907 w 1223813"/>
                  <a:gd name="connsiteY3" fmla="*/ 1223814 h 1223813"/>
                  <a:gd name="connsiteX4" fmla="*/ 0 w 1223813"/>
                  <a:gd name="connsiteY4" fmla="*/ 611907 h 122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813" h="1223813">
                    <a:moveTo>
                      <a:pt x="0" y="611907"/>
                    </a:moveTo>
                    <a:cubicBezTo>
                      <a:pt x="0" y="273960"/>
                      <a:pt x="273960" y="0"/>
                      <a:pt x="611907" y="0"/>
                    </a:cubicBezTo>
                    <a:cubicBezTo>
                      <a:pt x="949854" y="0"/>
                      <a:pt x="1223814" y="273960"/>
                      <a:pt x="1223814" y="611907"/>
                    </a:cubicBezTo>
                    <a:cubicBezTo>
                      <a:pt x="1223814" y="949854"/>
                      <a:pt x="949854" y="1223814"/>
                      <a:pt x="611907" y="1223814"/>
                    </a:cubicBezTo>
                    <a:cubicBezTo>
                      <a:pt x="273960" y="1223814"/>
                      <a:pt x="0" y="949854"/>
                      <a:pt x="0" y="61190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5733" tIns="195733" rIns="195733" bIns="195733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Job Duties</a:t>
                </a:r>
                <a:endParaRPr lang="en-US" sz="1300" kern="1200" dirty="0"/>
              </a:p>
            </p:txBody>
          </p:sp>
          <p:sp>
            <p:nvSpPr>
              <p:cNvPr id="27" name="Shape 26"/>
              <p:cNvSpPr/>
              <p:nvPr/>
            </p:nvSpPr>
            <p:spPr>
              <a:xfrm>
                <a:off x="3119139" y="1852820"/>
                <a:ext cx="3807420" cy="3045936"/>
              </a:xfrm>
              <a:prstGeom prst="funnel">
                <a:avLst/>
              </a:pr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8" name="TextBox 27"/>
            <p:cNvSpPr txBox="1"/>
            <p:nvPr/>
          </p:nvSpPr>
          <p:spPr>
            <a:xfrm>
              <a:off x="707036" y="606636"/>
              <a:ext cx="3101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Job Posting</a:t>
              </a:r>
              <a:endPara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62638" y="844615"/>
            <a:ext cx="9045529" cy="5745095"/>
            <a:chOff x="4009951" y="1461772"/>
            <a:chExt cx="8121132" cy="5280653"/>
          </a:xfrm>
        </p:grpSpPr>
        <p:sp>
          <p:nvSpPr>
            <p:cNvPr id="32" name="Freeform 31"/>
            <p:cNvSpPr/>
            <p:nvPr/>
          </p:nvSpPr>
          <p:spPr>
            <a:xfrm>
              <a:off x="4009951" y="4204013"/>
              <a:ext cx="8121132" cy="2538412"/>
            </a:xfrm>
            <a:custGeom>
              <a:avLst/>
              <a:gdLst>
                <a:gd name="connsiteX0" fmla="*/ 0 w 8121132"/>
                <a:gd name="connsiteY0" fmla="*/ 253841 h 2538412"/>
                <a:gd name="connsiteX1" fmla="*/ 253841 w 8121132"/>
                <a:gd name="connsiteY1" fmla="*/ 0 h 2538412"/>
                <a:gd name="connsiteX2" fmla="*/ 7867291 w 8121132"/>
                <a:gd name="connsiteY2" fmla="*/ 0 h 2538412"/>
                <a:gd name="connsiteX3" fmla="*/ 8121132 w 8121132"/>
                <a:gd name="connsiteY3" fmla="*/ 253841 h 2538412"/>
                <a:gd name="connsiteX4" fmla="*/ 8121132 w 8121132"/>
                <a:gd name="connsiteY4" fmla="*/ 2284571 h 2538412"/>
                <a:gd name="connsiteX5" fmla="*/ 7867291 w 8121132"/>
                <a:gd name="connsiteY5" fmla="*/ 2538412 h 2538412"/>
                <a:gd name="connsiteX6" fmla="*/ 253841 w 8121132"/>
                <a:gd name="connsiteY6" fmla="*/ 2538412 h 2538412"/>
                <a:gd name="connsiteX7" fmla="*/ 0 w 8121132"/>
                <a:gd name="connsiteY7" fmla="*/ 2284571 h 2538412"/>
                <a:gd name="connsiteX8" fmla="*/ 0 w 8121132"/>
                <a:gd name="connsiteY8" fmla="*/ 25384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1132" h="2538412">
                  <a:moveTo>
                    <a:pt x="0" y="253841"/>
                  </a:moveTo>
                  <a:cubicBezTo>
                    <a:pt x="0" y="113648"/>
                    <a:pt x="113648" y="0"/>
                    <a:pt x="253841" y="0"/>
                  </a:cubicBezTo>
                  <a:lnTo>
                    <a:pt x="7867291" y="0"/>
                  </a:lnTo>
                  <a:cubicBezTo>
                    <a:pt x="8007484" y="0"/>
                    <a:pt x="8121132" y="113648"/>
                    <a:pt x="8121132" y="253841"/>
                  </a:cubicBezTo>
                  <a:lnTo>
                    <a:pt x="8121132" y="2284571"/>
                  </a:lnTo>
                  <a:cubicBezTo>
                    <a:pt x="8121132" y="2424764"/>
                    <a:pt x="8007484" y="2538412"/>
                    <a:pt x="7867291" y="2538412"/>
                  </a:cubicBezTo>
                  <a:lnTo>
                    <a:pt x="253841" y="2538412"/>
                  </a:lnTo>
                  <a:cubicBezTo>
                    <a:pt x="113648" y="2538412"/>
                    <a:pt x="0" y="2424764"/>
                    <a:pt x="0" y="2284571"/>
                  </a:cubicBezTo>
                  <a:lnTo>
                    <a:pt x="0" y="2538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48" tIns="188648" rIns="188648" bIns="188648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Review</a:t>
              </a:r>
              <a:br>
                <a:rPr lang="en-US" sz="3000" kern="1200" dirty="0" smtClean="0"/>
              </a:br>
              <a:r>
                <a:rPr lang="en-US" sz="3000" kern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▼</a:t>
              </a:r>
              <a:r>
                <a:rPr lang="en-US" sz="3000" kern="1200" dirty="0" smtClean="0"/>
                <a:t/>
              </a:r>
              <a:br>
                <a:rPr lang="en-US" sz="3000" kern="1200" dirty="0" smtClean="0"/>
              </a:br>
              <a:r>
                <a:rPr lang="en-US" sz="3000" kern="1200" dirty="0" smtClean="0"/>
                <a:t>Improve</a:t>
              </a:r>
              <a:br>
                <a:rPr lang="en-US" sz="3000" kern="1200" dirty="0" smtClean="0"/>
              </a:br>
              <a:r>
                <a:rPr lang="en-US" sz="3000" kern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▼</a:t>
              </a:r>
              <a:r>
                <a:rPr lang="en-US" sz="3000" kern="1200" dirty="0" smtClean="0"/>
                <a:t/>
              </a:r>
              <a:br>
                <a:rPr lang="en-US" sz="3000" kern="1200" dirty="0" smtClean="0"/>
              </a:br>
              <a:r>
                <a:rPr lang="en-US" sz="3000" kern="1200" dirty="0" smtClean="0"/>
                <a:t>Structure for Interview</a:t>
              </a:r>
              <a:endParaRPr lang="en-US" sz="3000" kern="12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009951" y="2725657"/>
              <a:ext cx="2151661" cy="1259662"/>
            </a:xfrm>
            <a:custGeom>
              <a:avLst/>
              <a:gdLst>
                <a:gd name="connsiteX0" fmla="*/ 0 w 2151661"/>
                <a:gd name="connsiteY0" fmla="*/ 125966 h 1259662"/>
                <a:gd name="connsiteX1" fmla="*/ 125966 w 2151661"/>
                <a:gd name="connsiteY1" fmla="*/ 0 h 1259662"/>
                <a:gd name="connsiteX2" fmla="*/ 2025695 w 2151661"/>
                <a:gd name="connsiteY2" fmla="*/ 0 h 1259662"/>
                <a:gd name="connsiteX3" fmla="*/ 2151661 w 2151661"/>
                <a:gd name="connsiteY3" fmla="*/ 125966 h 1259662"/>
                <a:gd name="connsiteX4" fmla="*/ 2151661 w 2151661"/>
                <a:gd name="connsiteY4" fmla="*/ 1133696 h 1259662"/>
                <a:gd name="connsiteX5" fmla="*/ 2025695 w 2151661"/>
                <a:gd name="connsiteY5" fmla="*/ 1259662 h 1259662"/>
                <a:gd name="connsiteX6" fmla="*/ 125966 w 2151661"/>
                <a:gd name="connsiteY6" fmla="*/ 1259662 h 1259662"/>
                <a:gd name="connsiteX7" fmla="*/ 0 w 2151661"/>
                <a:gd name="connsiteY7" fmla="*/ 1133696 h 1259662"/>
                <a:gd name="connsiteX8" fmla="*/ 0 w 2151661"/>
                <a:gd name="connsiteY8" fmla="*/ 125966 h 125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661" h="1259662">
                  <a:moveTo>
                    <a:pt x="0" y="125966"/>
                  </a:moveTo>
                  <a:cubicBezTo>
                    <a:pt x="0" y="56397"/>
                    <a:pt x="56397" y="0"/>
                    <a:pt x="125966" y="0"/>
                  </a:cubicBezTo>
                  <a:lnTo>
                    <a:pt x="2025695" y="0"/>
                  </a:lnTo>
                  <a:cubicBezTo>
                    <a:pt x="2095264" y="0"/>
                    <a:pt x="2151661" y="56397"/>
                    <a:pt x="2151661" y="125966"/>
                  </a:cubicBezTo>
                  <a:lnTo>
                    <a:pt x="2151661" y="1133696"/>
                  </a:lnTo>
                  <a:cubicBezTo>
                    <a:pt x="2151661" y="1203265"/>
                    <a:pt x="2095264" y="1259662"/>
                    <a:pt x="2025695" y="1259662"/>
                  </a:cubicBezTo>
                  <a:lnTo>
                    <a:pt x="125966" y="1259662"/>
                  </a:lnTo>
                  <a:cubicBezTo>
                    <a:pt x="56397" y="1259662"/>
                    <a:pt x="0" y="1203265"/>
                    <a:pt x="0" y="1133696"/>
                  </a:cubicBezTo>
                  <a:lnTo>
                    <a:pt x="0" y="12596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334" tIns="128334" rIns="128334" bIns="12833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Question </a:t>
              </a:r>
              <a:br>
                <a:rPr lang="en-US" sz="2400" kern="1200" dirty="0" smtClean="0"/>
              </a:br>
              <a:r>
                <a:rPr lang="en-US" sz="2400" kern="1200" dirty="0" smtClean="0"/>
                <a:t>1</a:t>
              </a:r>
              <a:endParaRPr lang="en-US" sz="2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009951" y="1478348"/>
              <a:ext cx="1053703" cy="1028615"/>
            </a:xfrm>
            <a:custGeom>
              <a:avLst/>
              <a:gdLst>
                <a:gd name="connsiteX0" fmla="*/ 0 w 1053703"/>
                <a:gd name="connsiteY0" fmla="*/ 102862 h 1028615"/>
                <a:gd name="connsiteX1" fmla="*/ 102862 w 1053703"/>
                <a:gd name="connsiteY1" fmla="*/ 0 h 1028615"/>
                <a:gd name="connsiteX2" fmla="*/ 950842 w 1053703"/>
                <a:gd name="connsiteY2" fmla="*/ 0 h 1028615"/>
                <a:gd name="connsiteX3" fmla="*/ 1053704 w 1053703"/>
                <a:gd name="connsiteY3" fmla="*/ 102862 h 1028615"/>
                <a:gd name="connsiteX4" fmla="*/ 1053703 w 1053703"/>
                <a:gd name="connsiteY4" fmla="*/ 925754 h 1028615"/>
                <a:gd name="connsiteX5" fmla="*/ 950841 w 1053703"/>
                <a:gd name="connsiteY5" fmla="*/ 1028616 h 1028615"/>
                <a:gd name="connsiteX6" fmla="*/ 102862 w 1053703"/>
                <a:gd name="connsiteY6" fmla="*/ 1028615 h 1028615"/>
                <a:gd name="connsiteX7" fmla="*/ 0 w 1053703"/>
                <a:gd name="connsiteY7" fmla="*/ 925753 h 1028615"/>
                <a:gd name="connsiteX8" fmla="*/ 0 w 1053703"/>
                <a:gd name="connsiteY8" fmla="*/ 102862 h 102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703" h="1028615">
                  <a:moveTo>
                    <a:pt x="0" y="102862"/>
                  </a:moveTo>
                  <a:cubicBezTo>
                    <a:pt x="0" y="46053"/>
                    <a:pt x="46053" y="0"/>
                    <a:pt x="102862" y="0"/>
                  </a:cubicBezTo>
                  <a:lnTo>
                    <a:pt x="950842" y="0"/>
                  </a:lnTo>
                  <a:cubicBezTo>
                    <a:pt x="1007651" y="0"/>
                    <a:pt x="1053704" y="46053"/>
                    <a:pt x="1053704" y="102862"/>
                  </a:cubicBezTo>
                  <a:cubicBezTo>
                    <a:pt x="1053704" y="377159"/>
                    <a:pt x="1053703" y="651457"/>
                    <a:pt x="1053703" y="925754"/>
                  </a:cubicBezTo>
                  <a:cubicBezTo>
                    <a:pt x="1053703" y="982563"/>
                    <a:pt x="1007650" y="1028616"/>
                    <a:pt x="950841" y="1028616"/>
                  </a:cubicBezTo>
                  <a:lnTo>
                    <a:pt x="102862" y="1028615"/>
                  </a:lnTo>
                  <a:cubicBezTo>
                    <a:pt x="46053" y="1028615"/>
                    <a:pt x="0" y="982562"/>
                    <a:pt x="0" y="925753"/>
                  </a:cubicBezTo>
                  <a:lnTo>
                    <a:pt x="0" y="1028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27" tIns="106327" rIns="106327" bIns="10632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Duty -&gt; Char. 1</a:t>
              </a:r>
              <a:endParaRPr lang="en-US" kern="1200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107910" y="1468955"/>
              <a:ext cx="1053703" cy="1038007"/>
            </a:xfrm>
            <a:custGeom>
              <a:avLst/>
              <a:gdLst>
                <a:gd name="connsiteX0" fmla="*/ 0 w 1053703"/>
                <a:gd name="connsiteY0" fmla="*/ 103801 h 1038007"/>
                <a:gd name="connsiteX1" fmla="*/ 103801 w 1053703"/>
                <a:gd name="connsiteY1" fmla="*/ 0 h 1038007"/>
                <a:gd name="connsiteX2" fmla="*/ 949902 w 1053703"/>
                <a:gd name="connsiteY2" fmla="*/ 0 h 1038007"/>
                <a:gd name="connsiteX3" fmla="*/ 1053703 w 1053703"/>
                <a:gd name="connsiteY3" fmla="*/ 103801 h 1038007"/>
                <a:gd name="connsiteX4" fmla="*/ 1053703 w 1053703"/>
                <a:gd name="connsiteY4" fmla="*/ 934206 h 1038007"/>
                <a:gd name="connsiteX5" fmla="*/ 949902 w 1053703"/>
                <a:gd name="connsiteY5" fmla="*/ 1038007 h 1038007"/>
                <a:gd name="connsiteX6" fmla="*/ 103801 w 1053703"/>
                <a:gd name="connsiteY6" fmla="*/ 1038007 h 1038007"/>
                <a:gd name="connsiteX7" fmla="*/ 0 w 1053703"/>
                <a:gd name="connsiteY7" fmla="*/ 934206 h 1038007"/>
                <a:gd name="connsiteX8" fmla="*/ 0 w 1053703"/>
                <a:gd name="connsiteY8" fmla="*/ 103801 h 103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703" h="1038007">
                  <a:moveTo>
                    <a:pt x="0" y="103801"/>
                  </a:moveTo>
                  <a:cubicBezTo>
                    <a:pt x="0" y="46473"/>
                    <a:pt x="46473" y="0"/>
                    <a:pt x="103801" y="0"/>
                  </a:cubicBezTo>
                  <a:lnTo>
                    <a:pt x="949902" y="0"/>
                  </a:lnTo>
                  <a:cubicBezTo>
                    <a:pt x="1007230" y="0"/>
                    <a:pt x="1053703" y="46473"/>
                    <a:pt x="1053703" y="103801"/>
                  </a:cubicBezTo>
                  <a:lnTo>
                    <a:pt x="1053703" y="934206"/>
                  </a:lnTo>
                  <a:cubicBezTo>
                    <a:pt x="1053703" y="991534"/>
                    <a:pt x="1007230" y="1038007"/>
                    <a:pt x="949902" y="1038007"/>
                  </a:cubicBezTo>
                  <a:lnTo>
                    <a:pt x="103801" y="1038007"/>
                  </a:lnTo>
                  <a:cubicBezTo>
                    <a:pt x="46473" y="1038007"/>
                    <a:pt x="0" y="991534"/>
                    <a:pt x="0" y="934206"/>
                  </a:cubicBezTo>
                  <a:lnTo>
                    <a:pt x="0" y="1038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02" tIns="106602" rIns="106602" bIns="10660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Skill -&gt;    Char. 1</a:t>
              </a:r>
              <a:endParaRPr lang="en-US" sz="20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250124" y="2745330"/>
              <a:ext cx="4347579" cy="1239989"/>
            </a:xfrm>
            <a:custGeom>
              <a:avLst/>
              <a:gdLst>
                <a:gd name="connsiteX0" fmla="*/ 0 w 4347579"/>
                <a:gd name="connsiteY0" fmla="*/ 123999 h 1239989"/>
                <a:gd name="connsiteX1" fmla="*/ 123999 w 4347579"/>
                <a:gd name="connsiteY1" fmla="*/ 0 h 1239989"/>
                <a:gd name="connsiteX2" fmla="*/ 4223580 w 4347579"/>
                <a:gd name="connsiteY2" fmla="*/ 0 h 1239989"/>
                <a:gd name="connsiteX3" fmla="*/ 4347579 w 4347579"/>
                <a:gd name="connsiteY3" fmla="*/ 123999 h 1239989"/>
                <a:gd name="connsiteX4" fmla="*/ 4347579 w 4347579"/>
                <a:gd name="connsiteY4" fmla="*/ 1115990 h 1239989"/>
                <a:gd name="connsiteX5" fmla="*/ 4223580 w 4347579"/>
                <a:gd name="connsiteY5" fmla="*/ 1239989 h 1239989"/>
                <a:gd name="connsiteX6" fmla="*/ 123999 w 4347579"/>
                <a:gd name="connsiteY6" fmla="*/ 1239989 h 1239989"/>
                <a:gd name="connsiteX7" fmla="*/ 0 w 4347579"/>
                <a:gd name="connsiteY7" fmla="*/ 1115990 h 1239989"/>
                <a:gd name="connsiteX8" fmla="*/ 0 w 4347579"/>
                <a:gd name="connsiteY8" fmla="*/ 123999 h 123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7579" h="1239989">
                  <a:moveTo>
                    <a:pt x="0" y="123999"/>
                  </a:moveTo>
                  <a:cubicBezTo>
                    <a:pt x="0" y="55516"/>
                    <a:pt x="55516" y="0"/>
                    <a:pt x="123999" y="0"/>
                  </a:cubicBezTo>
                  <a:lnTo>
                    <a:pt x="4223580" y="0"/>
                  </a:lnTo>
                  <a:cubicBezTo>
                    <a:pt x="4292063" y="0"/>
                    <a:pt x="4347579" y="55516"/>
                    <a:pt x="4347579" y="123999"/>
                  </a:cubicBezTo>
                  <a:lnTo>
                    <a:pt x="4347579" y="1115990"/>
                  </a:lnTo>
                  <a:cubicBezTo>
                    <a:pt x="4347579" y="1184473"/>
                    <a:pt x="4292063" y="1239989"/>
                    <a:pt x="4223580" y="1239989"/>
                  </a:cubicBezTo>
                  <a:lnTo>
                    <a:pt x="123999" y="1239989"/>
                  </a:lnTo>
                  <a:cubicBezTo>
                    <a:pt x="55516" y="1239989"/>
                    <a:pt x="0" y="1184473"/>
                    <a:pt x="0" y="1115990"/>
                  </a:cubicBezTo>
                  <a:lnTo>
                    <a:pt x="0" y="1239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758" tIns="127758" rIns="127758" bIns="12775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Question </a:t>
              </a:r>
              <a:br>
                <a:rPr lang="en-US" sz="2400" kern="1200" dirty="0" smtClean="0"/>
              </a:br>
              <a:r>
                <a:rPr lang="en-US" sz="2400" kern="1200" dirty="0" smtClean="0"/>
                <a:t>2</a:t>
              </a:r>
              <a:endParaRPr lang="en-US" sz="2400" kern="12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50124" y="1461772"/>
              <a:ext cx="1053703" cy="1064864"/>
            </a:xfrm>
            <a:custGeom>
              <a:avLst/>
              <a:gdLst>
                <a:gd name="connsiteX0" fmla="*/ 0 w 1053703"/>
                <a:gd name="connsiteY0" fmla="*/ 105370 h 1064864"/>
                <a:gd name="connsiteX1" fmla="*/ 105370 w 1053703"/>
                <a:gd name="connsiteY1" fmla="*/ 0 h 1064864"/>
                <a:gd name="connsiteX2" fmla="*/ 948333 w 1053703"/>
                <a:gd name="connsiteY2" fmla="*/ 0 h 1064864"/>
                <a:gd name="connsiteX3" fmla="*/ 1053703 w 1053703"/>
                <a:gd name="connsiteY3" fmla="*/ 105370 h 1064864"/>
                <a:gd name="connsiteX4" fmla="*/ 1053703 w 1053703"/>
                <a:gd name="connsiteY4" fmla="*/ 959494 h 1064864"/>
                <a:gd name="connsiteX5" fmla="*/ 948333 w 1053703"/>
                <a:gd name="connsiteY5" fmla="*/ 1064864 h 1064864"/>
                <a:gd name="connsiteX6" fmla="*/ 105370 w 1053703"/>
                <a:gd name="connsiteY6" fmla="*/ 1064864 h 1064864"/>
                <a:gd name="connsiteX7" fmla="*/ 0 w 1053703"/>
                <a:gd name="connsiteY7" fmla="*/ 959494 h 1064864"/>
                <a:gd name="connsiteX8" fmla="*/ 0 w 1053703"/>
                <a:gd name="connsiteY8" fmla="*/ 105370 h 106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703" h="1064864">
                  <a:moveTo>
                    <a:pt x="0" y="105370"/>
                  </a:moveTo>
                  <a:cubicBezTo>
                    <a:pt x="0" y="47176"/>
                    <a:pt x="47176" y="0"/>
                    <a:pt x="105370" y="0"/>
                  </a:cubicBezTo>
                  <a:lnTo>
                    <a:pt x="948333" y="0"/>
                  </a:lnTo>
                  <a:cubicBezTo>
                    <a:pt x="1006527" y="0"/>
                    <a:pt x="1053703" y="47176"/>
                    <a:pt x="1053703" y="105370"/>
                  </a:cubicBezTo>
                  <a:lnTo>
                    <a:pt x="1053703" y="959494"/>
                  </a:lnTo>
                  <a:cubicBezTo>
                    <a:pt x="1053703" y="1017688"/>
                    <a:pt x="1006527" y="1064864"/>
                    <a:pt x="948333" y="1064864"/>
                  </a:cubicBezTo>
                  <a:lnTo>
                    <a:pt x="105370" y="1064864"/>
                  </a:lnTo>
                  <a:cubicBezTo>
                    <a:pt x="47176" y="1064864"/>
                    <a:pt x="0" y="1017688"/>
                    <a:pt x="0" y="959494"/>
                  </a:cubicBezTo>
                  <a:lnTo>
                    <a:pt x="0" y="1053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42" tIns="99442" rIns="99442" bIns="9944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Ability-&gt; Char. 2</a:t>
              </a:r>
              <a:endParaRPr lang="en-US" sz="1600" kern="12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348083" y="1477358"/>
              <a:ext cx="1053703" cy="1049278"/>
            </a:xfrm>
            <a:custGeom>
              <a:avLst/>
              <a:gdLst>
                <a:gd name="connsiteX0" fmla="*/ 0 w 1053703"/>
                <a:gd name="connsiteY0" fmla="*/ 104928 h 1049278"/>
                <a:gd name="connsiteX1" fmla="*/ 104928 w 1053703"/>
                <a:gd name="connsiteY1" fmla="*/ 0 h 1049278"/>
                <a:gd name="connsiteX2" fmla="*/ 948775 w 1053703"/>
                <a:gd name="connsiteY2" fmla="*/ 0 h 1049278"/>
                <a:gd name="connsiteX3" fmla="*/ 1053703 w 1053703"/>
                <a:gd name="connsiteY3" fmla="*/ 104928 h 1049278"/>
                <a:gd name="connsiteX4" fmla="*/ 1053703 w 1053703"/>
                <a:gd name="connsiteY4" fmla="*/ 944350 h 1049278"/>
                <a:gd name="connsiteX5" fmla="*/ 948775 w 1053703"/>
                <a:gd name="connsiteY5" fmla="*/ 1049278 h 1049278"/>
                <a:gd name="connsiteX6" fmla="*/ 104928 w 1053703"/>
                <a:gd name="connsiteY6" fmla="*/ 1049278 h 1049278"/>
                <a:gd name="connsiteX7" fmla="*/ 0 w 1053703"/>
                <a:gd name="connsiteY7" fmla="*/ 944350 h 1049278"/>
                <a:gd name="connsiteX8" fmla="*/ 0 w 1053703"/>
                <a:gd name="connsiteY8" fmla="*/ 104928 h 104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703" h="1049278">
                  <a:moveTo>
                    <a:pt x="0" y="104928"/>
                  </a:moveTo>
                  <a:cubicBezTo>
                    <a:pt x="0" y="46978"/>
                    <a:pt x="46978" y="0"/>
                    <a:pt x="104928" y="0"/>
                  </a:cubicBezTo>
                  <a:lnTo>
                    <a:pt x="948775" y="0"/>
                  </a:lnTo>
                  <a:cubicBezTo>
                    <a:pt x="1006725" y="0"/>
                    <a:pt x="1053703" y="46978"/>
                    <a:pt x="1053703" y="104928"/>
                  </a:cubicBezTo>
                  <a:lnTo>
                    <a:pt x="1053703" y="944350"/>
                  </a:lnTo>
                  <a:cubicBezTo>
                    <a:pt x="1053703" y="1002300"/>
                    <a:pt x="1006725" y="1049278"/>
                    <a:pt x="948775" y="1049278"/>
                  </a:cubicBezTo>
                  <a:lnTo>
                    <a:pt x="104928" y="1049278"/>
                  </a:lnTo>
                  <a:cubicBezTo>
                    <a:pt x="46978" y="1049278"/>
                    <a:pt x="0" y="1002300"/>
                    <a:pt x="0" y="944350"/>
                  </a:cubicBezTo>
                  <a:lnTo>
                    <a:pt x="0" y="1049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932" tIns="106932" rIns="106932" bIns="10693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Duty -&gt; Char. 2</a:t>
              </a:r>
              <a:endParaRPr lang="en-US" sz="2000" kern="1200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446041" y="1486826"/>
              <a:ext cx="1053703" cy="1039810"/>
            </a:xfrm>
            <a:custGeom>
              <a:avLst/>
              <a:gdLst>
                <a:gd name="connsiteX0" fmla="*/ 0 w 1053703"/>
                <a:gd name="connsiteY0" fmla="*/ 103981 h 1039810"/>
                <a:gd name="connsiteX1" fmla="*/ 103981 w 1053703"/>
                <a:gd name="connsiteY1" fmla="*/ 0 h 1039810"/>
                <a:gd name="connsiteX2" fmla="*/ 949722 w 1053703"/>
                <a:gd name="connsiteY2" fmla="*/ 0 h 1039810"/>
                <a:gd name="connsiteX3" fmla="*/ 1053703 w 1053703"/>
                <a:gd name="connsiteY3" fmla="*/ 103981 h 1039810"/>
                <a:gd name="connsiteX4" fmla="*/ 1053703 w 1053703"/>
                <a:gd name="connsiteY4" fmla="*/ 935829 h 1039810"/>
                <a:gd name="connsiteX5" fmla="*/ 949722 w 1053703"/>
                <a:gd name="connsiteY5" fmla="*/ 1039810 h 1039810"/>
                <a:gd name="connsiteX6" fmla="*/ 103981 w 1053703"/>
                <a:gd name="connsiteY6" fmla="*/ 1039810 h 1039810"/>
                <a:gd name="connsiteX7" fmla="*/ 0 w 1053703"/>
                <a:gd name="connsiteY7" fmla="*/ 935829 h 1039810"/>
                <a:gd name="connsiteX8" fmla="*/ 0 w 1053703"/>
                <a:gd name="connsiteY8" fmla="*/ 103981 h 10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703" h="1039810">
                  <a:moveTo>
                    <a:pt x="0" y="103981"/>
                  </a:moveTo>
                  <a:cubicBezTo>
                    <a:pt x="0" y="46554"/>
                    <a:pt x="46554" y="0"/>
                    <a:pt x="103981" y="0"/>
                  </a:cubicBezTo>
                  <a:lnTo>
                    <a:pt x="949722" y="0"/>
                  </a:lnTo>
                  <a:cubicBezTo>
                    <a:pt x="1007149" y="0"/>
                    <a:pt x="1053703" y="46554"/>
                    <a:pt x="1053703" y="103981"/>
                  </a:cubicBezTo>
                  <a:lnTo>
                    <a:pt x="1053703" y="935829"/>
                  </a:lnTo>
                  <a:cubicBezTo>
                    <a:pt x="1053703" y="993256"/>
                    <a:pt x="1007149" y="1039810"/>
                    <a:pt x="949722" y="1039810"/>
                  </a:cubicBezTo>
                  <a:lnTo>
                    <a:pt x="103981" y="1039810"/>
                  </a:lnTo>
                  <a:cubicBezTo>
                    <a:pt x="46554" y="1039810"/>
                    <a:pt x="0" y="993256"/>
                    <a:pt x="0" y="935829"/>
                  </a:cubicBezTo>
                  <a:lnTo>
                    <a:pt x="0" y="1039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35" tIns="99035" rIns="99035" bIns="9903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Know. -&gt; Char. 3</a:t>
              </a:r>
              <a:endParaRPr lang="en-US" sz="1800" kern="1200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544000" y="1477510"/>
              <a:ext cx="1053703" cy="1049126"/>
            </a:xfrm>
            <a:custGeom>
              <a:avLst/>
              <a:gdLst>
                <a:gd name="connsiteX0" fmla="*/ 0 w 1053703"/>
                <a:gd name="connsiteY0" fmla="*/ 104913 h 1049126"/>
                <a:gd name="connsiteX1" fmla="*/ 104913 w 1053703"/>
                <a:gd name="connsiteY1" fmla="*/ 0 h 1049126"/>
                <a:gd name="connsiteX2" fmla="*/ 948790 w 1053703"/>
                <a:gd name="connsiteY2" fmla="*/ 0 h 1049126"/>
                <a:gd name="connsiteX3" fmla="*/ 1053703 w 1053703"/>
                <a:gd name="connsiteY3" fmla="*/ 104913 h 1049126"/>
                <a:gd name="connsiteX4" fmla="*/ 1053703 w 1053703"/>
                <a:gd name="connsiteY4" fmla="*/ 944213 h 1049126"/>
                <a:gd name="connsiteX5" fmla="*/ 948790 w 1053703"/>
                <a:gd name="connsiteY5" fmla="*/ 1049126 h 1049126"/>
                <a:gd name="connsiteX6" fmla="*/ 104913 w 1053703"/>
                <a:gd name="connsiteY6" fmla="*/ 1049126 h 1049126"/>
                <a:gd name="connsiteX7" fmla="*/ 0 w 1053703"/>
                <a:gd name="connsiteY7" fmla="*/ 944213 h 1049126"/>
                <a:gd name="connsiteX8" fmla="*/ 0 w 1053703"/>
                <a:gd name="connsiteY8" fmla="*/ 104913 h 104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703" h="1049126">
                  <a:moveTo>
                    <a:pt x="0" y="104913"/>
                  </a:moveTo>
                  <a:cubicBezTo>
                    <a:pt x="0" y="46971"/>
                    <a:pt x="46971" y="0"/>
                    <a:pt x="104913" y="0"/>
                  </a:cubicBezTo>
                  <a:lnTo>
                    <a:pt x="948790" y="0"/>
                  </a:lnTo>
                  <a:cubicBezTo>
                    <a:pt x="1006732" y="0"/>
                    <a:pt x="1053703" y="46971"/>
                    <a:pt x="1053703" y="104913"/>
                  </a:cubicBezTo>
                  <a:lnTo>
                    <a:pt x="1053703" y="944213"/>
                  </a:lnTo>
                  <a:cubicBezTo>
                    <a:pt x="1053703" y="1002155"/>
                    <a:pt x="1006732" y="1049126"/>
                    <a:pt x="948790" y="1049126"/>
                  </a:cubicBezTo>
                  <a:lnTo>
                    <a:pt x="104913" y="1049126"/>
                  </a:lnTo>
                  <a:cubicBezTo>
                    <a:pt x="46971" y="1049126"/>
                    <a:pt x="0" y="1002155"/>
                    <a:pt x="0" y="944213"/>
                  </a:cubicBezTo>
                  <a:lnTo>
                    <a:pt x="0" y="1049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928" tIns="106928" rIns="106928" bIns="10692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Duty -&gt; Char. 3</a:t>
              </a:r>
              <a:endParaRPr lang="en-US" sz="2000" kern="120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0702151" y="2757210"/>
              <a:ext cx="1412995" cy="1228109"/>
            </a:xfrm>
            <a:custGeom>
              <a:avLst/>
              <a:gdLst>
                <a:gd name="connsiteX0" fmla="*/ 0 w 1412995"/>
                <a:gd name="connsiteY0" fmla="*/ 122811 h 1228109"/>
                <a:gd name="connsiteX1" fmla="*/ 122811 w 1412995"/>
                <a:gd name="connsiteY1" fmla="*/ 0 h 1228109"/>
                <a:gd name="connsiteX2" fmla="*/ 1290184 w 1412995"/>
                <a:gd name="connsiteY2" fmla="*/ 0 h 1228109"/>
                <a:gd name="connsiteX3" fmla="*/ 1412995 w 1412995"/>
                <a:gd name="connsiteY3" fmla="*/ 122811 h 1228109"/>
                <a:gd name="connsiteX4" fmla="*/ 1412995 w 1412995"/>
                <a:gd name="connsiteY4" fmla="*/ 1105298 h 1228109"/>
                <a:gd name="connsiteX5" fmla="*/ 1290184 w 1412995"/>
                <a:gd name="connsiteY5" fmla="*/ 1228109 h 1228109"/>
                <a:gd name="connsiteX6" fmla="*/ 122811 w 1412995"/>
                <a:gd name="connsiteY6" fmla="*/ 1228109 h 1228109"/>
                <a:gd name="connsiteX7" fmla="*/ 0 w 1412995"/>
                <a:gd name="connsiteY7" fmla="*/ 1105298 h 1228109"/>
                <a:gd name="connsiteX8" fmla="*/ 0 w 1412995"/>
                <a:gd name="connsiteY8" fmla="*/ 122811 h 12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995" h="1228109">
                  <a:moveTo>
                    <a:pt x="0" y="122811"/>
                  </a:moveTo>
                  <a:cubicBezTo>
                    <a:pt x="0" y="54984"/>
                    <a:pt x="54984" y="0"/>
                    <a:pt x="122811" y="0"/>
                  </a:cubicBezTo>
                  <a:lnTo>
                    <a:pt x="1290184" y="0"/>
                  </a:lnTo>
                  <a:cubicBezTo>
                    <a:pt x="1358011" y="0"/>
                    <a:pt x="1412995" y="54984"/>
                    <a:pt x="1412995" y="122811"/>
                  </a:cubicBezTo>
                  <a:lnTo>
                    <a:pt x="1412995" y="1105298"/>
                  </a:lnTo>
                  <a:cubicBezTo>
                    <a:pt x="1412995" y="1173125"/>
                    <a:pt x="1358011" y="1228109"/>
                    <a:pt x="1290184" y="1228109"/>
                  </a:cubicBezTo>
                  <a:lnTo>
                    <a:pt x="122811" y="1228109"/>
                  </a:lnTo>
                  <a:cubicBezTo>
                    <a:pt x="54984" y="1228109"/>
                    <a:pt x="0" y="1173125"/>
                    <a:pt x="0" y="1105298"/>
                  </a:cubicBezTo>
                  <a:lnTo>
                    <a:pt x="0" y="1228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410" tIns="127410" rIns="127410" bIns="12741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Question</a:t>
              </a:r>
              <a:br>
                <a:rPr lang="en-US" sz="2400" kern="1200" dirty="0" smtClean="0"/>
              </a:br>
              <a:r>
                <a:rPr lang="en-US" sz="2400" kern="1200" dirty="0" smtClean="0"/>
                <a:t>3</a:t>
              </a:r>
              <a:endParaRPr lang="en-US" sz="2400" kern="1200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0686214" y="1491116"/>
              <a:ext cx="1444869" cy="1047399"/>
            </a:xfrm>
            <a:custGeom>
              <a:avLst/>
              <a:gdLst>
                <a:gd name="connsiteX0" fmla="*/ 0 w 1444869"/>
                <a:gd name="connsiteY0" fmla="*/ 104740 h 1047399"/>
                <a:gd name="connsiteX1" fmla="*/ 104740 w 1444869"/>
                <a:gd name="connsiteY1" fmla="*/ 0 h 1047399"/>
                <a:gd name="connsiteX2" fmla="*/ 1340129 w 1444869"/>
                <a:gd name="connsiteY2" fmla="*/ 0 h 1047399"/>
                <a:gd name="connsiteX3" fmla="*/ 1444869 w 1444869"/>
                <a:gd name="connsiteY3" fmla="*/ 104740 h 1047399"/>
                <a:gd name="connsiteX4" fmla="*/ 1444869 w 1444869"/>
                <a:gd name="connsiteY4" fmla="*/ 942659 h 1047399"/>
                <a:gd name="connsiteX5" fmla="*/ 1340129 w 1444869"/>
                <a:gd name="connsiteY5" fmla="*/ 1047399 h 1047399"/>
                <a:gd name="connsiteX6" fmla="*/ 104740 w 1444869"/>
                <a:gd name="connsiteY6" fmla="*/ 1047399 h 1047399"/>
                <a:gd name="connsiteX7" fmla="*/ 0 w 1444869"/>
                <a:gd name="connsiteY7" fmla="*/ 942659 h 1047399"/>
                <a:gd name="connsiteX8" fmla="*/ 0 w 1444869"/>
                <a:gd name="connsiteY8" fmla="*/ 104740 h 104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869" h="1047399">
                  <a:moveTo>
                    <a:pt x="0" y="104740"/>
                  </a:moveTo>
                  <a:cubicBezTo>
                    <a:pt x="0" y="46894"/>
                    <a:pt x="46894" y="0"/>
                    <a:pt x="104740" y="0"/>
                  </a:cubicBezTo>
                  <a:lnTo>
                    <a:pt x="1340129" y="0"/>
                  </a:lnTo>
                  <a:cubicBezTo>
                    <a:pt x="1397975" y="0"/>
                    <a:pt x="1444869" y="46894"/>
                    <a:pt x="1444869" y="104740"/>
                  </a:cubicBezTo>
                  <a:lnTo>
                    <a:pt x="1444869" y="942659"/>
                  </a:lnTo>
                  <a:cubicBezTo>
                    <a:pt x="1444869" y="1000505"/>
                    <a:pt x="1397975" y="1047399"/>
                    <a:pt x="1340129" y="1047399"/>
                  </a:cubicBezTo>
                  <a:lnTo>
                    <a:pt x="104740" y="1047399"/>
                  </a:lnTo>
                  <a:cubicBezTo>
                    <a:pt x="46894" y="1047399"/>
                    <a:pt x="0" y="1000505"/>
                    <a:pt x="0" y="942659"/>
                  </a:cubicBezTo>
                  <a:lnTo>
                    <a:pt x="0" y="104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257" tIns="99257" rIns="99257" bIns="9925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Other factor -&gt; Char. 4</a:t>
              </a:r>
              <a:endParaRPr lang="en-US" sz="1600" kern="12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52400" y="25400"/>
            <a:ext cx="22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Creating the Interview</a:t>
            </a:r>
            <a:endParaRPr lang="en-US" b="1" dirty="0">
              <a:ln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291026"/>
              </p:ext>
            </p:extLst>
          </p:nvPr>
        </p:nvGraphicFramePr>
        <p:xfrm>
          <a:off x="2489200" y="622300"/>
          <a:ext cx="6286500" cy="538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1626356356"/>
              </p:ext>
            </p:extLst>
          </p:nvPr>
        </p:nvGraphicFramePr>
        <p:xfrm>
          <a:off x="8204200" y="1828800"/>
          <a:ext cx="4724400" cy="329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90499" y="3339745"/>
            <a:ext cx="229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Create An </a:t>
            </a:r>
            <a:r>
              <a:rPr lang="en-US" b="1" dirty="0" err="1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Eval</a:t>
            </a:r>
            <a:r>
              <a:rPr lang="en-US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System</a:t>
            </a:r>
            <a:endParaRPr lang="en-US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959101" y="369332"/>
            <a:ext cx="5245099" cy="6300805"/>
            <a:chOff x="838200" y="297647"/>
            <a:chExt cx="5245099" cy="6300805"/>
          </a:xfrm>
        </p:grpSpPr>
        <p:sp>
          <p:nvSpPr>
            <p:cNvPr id="48" name="Freeform 47"/>
            <p:cNvSpPr/>
            <p:nvPr/>
          </p:nvSpPr>
          <p:spPr>
            <a:xfrm>
              <a:off x="2936239" y="297647"/>
              <a:ext cx="3147060" cy="829053"/>
            </a:xfrm>
            <a:custGeom>
              <a:avLst/>
              <a:gdLst>
                <a:gd name="connsiteX0" fmla="*/ 0 w 3147060"/>
                <a:gd name="connsiteY0" fmla="*/ 103632 h 829053"/>
                <a:gd name="connsiteX1" fmla="*/ 2732534 w 3147060"/>
                <a:gd name="connsiteY1" fmla="*/ 103632 h 829053"/>
                <a:gd name="connsiteX2" fmla="*/ 2732534 w 3147060"/>
                <a:gd name="connsiteY2" fmla="*/ 0 h 829053"/>
                <a:gd name="connsiteX3" fmla="*/ 3147060 w 3147060"/>
                <a:gd name="connsiteY3" fmla="*/ 414527 h 829053"/>
                <a:gd name="connsiteX4" fmla="*/ 2732534 w 3147060"/>
                <a:gd name="connsiteY4" fmla="*/ 829053 h 829053"/>
                <a:gd name="connsiteX5" fmla="*/ 2732534 w 3147060"/>
                <a:gd name="connsiteY5" fmla="*/ 725421 h 829053"/>
                <a:gd name="connsiteX6" fmla="*/ 0 w 3147060"/>
                <a:gd name="connsiteY6" fmla="*/ 725421 h 829053"/>
                <a:gd name="connsiteX7" fmla="*/ 0 w 3147060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7060" h="829053">
                  <a:moveTo>
                    <a:pt x="0" y="103632"/>
                  </a:moveTo>
                  <a:lnTo>
                    <a:pt x="2732534" y="103632"/>
                  </a:lnTo>
                  <a:lnTo>
                    <a:pt x="2732534" y="0"/>
                  </a:lnTo>
                  <a:lnTo>
                    <a:pt x="3147060" y="414527"/>
                  </a:lnTo>
                  <a:lnTo>
                    <a:pt x="2732534" y="829053"/>
                  </a:lnTo>
                  <a:lnTo>
                    <a:pt x="2732534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 -  2  -  3  -  4  -  5</a:t>
              </a:r>
              <a:endParaRPr lang="en-US" sz="2700" kern="12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38200" y="297647"/>
              <a:ext cx="2098040" cy="829053"/>
            </a:xfrm>
            <a:custGeom>
              <a:avLst/>
              <a:gdLst>
                <a:gd name="connsiteX0" fmla="*/ 0 w 2098040"/>
                <a:gd name="connsiteY0" fmla="*/ 138178 h 829053"/>
                <a:gd name="connsiteX1" fmla="*/ 138178 w 2098040"/>
                <a:gd name="connsiteY1" fmla="*/ 0 h 829053"/>
                <a:gd name="connsiteX2" fmla="*/ 1959862 w 2098040"/>
                <a:gd name="connsiteY2" fmla="*/ 0 h 829053"/>
                <a:gd name="connsiteX3" fmla="*/ 2098040 w 2098040"/>
                <a:gd name="connsiteY3" fmla="*/ 138178 h 829053"/>
                <a:gd name="connsiteX4" fmla="*/ 2098040 w 2098040"/>
                <a:gd name="connsiteY4" fmla="*/ 690875 h 829053"/>
                <a:gd name="connsiteX5" fmla="*/ 1959862 w 2098040"/>
                <a:gd name="connsiteY5" fmla="*/ 829053 h 829053"/>
                <a:gd name="connsiteX6" fmla="*/ 138178 w 2098040"/>
                <a:gd name="connsiteY6" fmla="*/ 829053 h 829053"/>
                <a:gd name="connsiteX7" fmla="*/ 0 w 2098040"/>
                <a:gd name="connsiteY7" fmla="*/ 690875 h 829053"/>
                <a:gd name="connsiteX8" fmla="*/ 0 w 209804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804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959862" y="0"/>
                  </a:lnTo>
                  <a:cubicBezTo>
                    <a:pt x="2036176" y="0"/>
                    <a:pt x="2098040" y="61864"/>
                    <a:pt x="2098040" y="138178"/>
                  </a:cubicBezTo>
                  <a:lnTo>
                    <a:pt x="2098040" y="690875"/>
                  </a:lnTo>
                  <a:cubicBezTo>
                    <a:pt x="2098040" y="767189"/>
                    <a:pt x="2036176" y="829053"/>
                    <a:pt x="195986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581" tIns="99526" rIns="158581" bIns="9952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Question 1</a:t>
              </a:r>
              <a:endParaRPr lang="en-US" sz="3100" kern="12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936239" y="1209606"/>
              <a:ext cx="3147060" cy="829053"/>
            </a:xfrm>
            <a:custGeom>
              <a:avLst/>
              <a:gdLst>
                <a:gd name="connsiteX0" fmla="*/ 0 w 3147060"/>
                <a:gd name="connsiteY0" fmla="*/ 103632 h 829053"/>
                <a:gd name="connsiteX1" fmla="*/ 2732534 w 3147060"/>
                <a:gd name="connsiteY1" fmla="*/ 103632 h 829053"/>
                <a:gd name="connsiteX2" fmla="*/ 2732534 w 3147060"/>
                <a:gd name="connsiteY2" fmla="*/ 0 h 829053"/>
                <a:gd name="connsiteX3" fmla="*/ 3147060 w 3147060"/>
                <a:gd name="connsiteY3" fmla="*/ 414527 h 829053"/>
                <a:gd name="connsiteX4" fmla="*/ 2732534 w 3147060"/>
                <a:gd name="connsiteY4" fmla="*/ 829053 h 829053"/>
                <a:gd name="connsiteX5" fmla="*/ 2732534 w 3147060"/>
                <a:gd name="connsiteY5" fmla="*/ 725421 h 829053"/>
                <a:gd name="connsiteX6" fmla="*/ 0 w 3147060"/>
                <a:gd name="connsiteY6" fmla="*/ 725421 h 829053"/>
                <a:gd name="connsiteX7" fmla="*/ 0 w 3147060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7060" h="829053">
                  <a:moveTo>
                    <a:pt x="0" y="103632"/>
                  </a:moveTo>
                  <a:lnTo>
                    <a:pt x="2732534" y="103632"/>
                  </a:lnTo>
                  <a:lnTo>
                    <a:pt x="2732534" y="0"/>
                  </a:lnTo>
                  <a:lnTo>
                    <a:pt x="3147060" y="414527"/>
                  </a:lnTo>
                  <a:lnTo>
                    <a:pt x="2732534" y="829053"/>
                  </a:lnTo>
                  <a:lnTo>
                    <a:pt x="2732534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 -  2  -  3  -  4  -  5</a:t>
              </a:r>
              <a:endParaRPr lang="en-US" sz="2700" kern="12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38200" y="1209606"/>
              <a:ext cx="2098040" cy="829053"/>
            </a:xfrm>
            <a:custGeom>
              <a:avLst/>
              <a:gdLst>
                <a:gd name="connsiteX0" fmla="*/ 0 w 2098040"/>
                <a:gd name="connsiteY0" fmla="*/ 138178 h 829053"/>
                <a:gd name="connsiteX1" fmla="*/ 138178 w 2098040"/>
                <a:gd name="connsiteY1" fmla="*/ 0 h 829053"/>
                <a:gd name="connsiteX2" fmla="*/ 1959862 w 2098040"/>
                <a:gd name="connsiteY2" fmla="*/ 0 h 829053"/>
                <a:gd name="connsiteX3" fmla="*/ 2098040 w 2098040"/>
                <a:gd name="connsiteY3" fmla="*/ 138178 h 829053"/>
                <a:gd name="connsiteX4" fmla="*/ 2098040 w 2098040"/>
                <a:gd name="connsiteY4" fmla="*/ 690875 h 829053"/>
                <a:gd name="connsiteX5" fmla="*/ 1959862 w 2098040"/>
                <a:gd name="connsiteY5" fmla="*/ 829053 h 829053"/>
                <a:gd name="connsiteX6" fmla="*/ 138178 w 2098040"/>
                <a:gd name="connsiteY6" fmla="*/ 829053 h 829053"/>
                <a:gd name="connsiteX7" fmla="*/ 0 w 2098040"/>
                <a:gd name="connsiteY7" fmla="*/ 690875 h 829053"/>
                <a:gd name="connsiteX8" fmla="*/ 0 w 209804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804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959862" y="0"/>
                  </a:lnTo>
                  <a:cubicBezTo>
                    <a:pt x="2036176" y="0"/>
                    <a:pt x="2098040" y="61864"/>
                    <a:pt x="2098040" y="138178"/>
                  </a:cubicBezTo>
                  <a:lnTo>
                    <a:pt x="2098040" y="690875"/>
                  </a:lnTo>
                  <a:cubicBezTo>
                    <a:pt x="2098040" y="767189"/>
                    <a:pt x="2036176" y="829053"/>
                    <a:pt x="195986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6667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581" tIns="99526" rIns="158581" bIns="9952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Question 2</a:t>
              </a:r>
              <a:endParaRPr lang="en-US" sz="3100" kern="12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936239" y="2121564"/>
              <a:ext cx="3147060" cy="829053"/>
            </a:xfrm>
            <a:custGeom>
              <a:avLst/>
              <a:gdLst>
                <a:gd name="connsiteX0" fmla="*/ 0 w 3147060"/>
                <a:gd name="connsiteY0" fmla="*/ 103632 h 829053"/>
                <a:gd name="connsiteX1" fmla="*/ 2732534 w 3147060"/>
                <a:gd name="connsiteY1" fmla="*/ 103632 h 829053"/>
                <a:gd name="connsiteX2" fmla="*/ 2732534 w 3147060"/>
                <a:gd name="connsiteY2" fmla="*/ 0 h 829053"/>
                <a:gd name="connsiteX3" fmla="*/ 3147060 w 3147060"/>
                <a:gd name="connsiteY3" fmla="*/ 414527 h 829053"/>
                <a:gd name="connsiteX4" fmla="*/ 2732534 w 3147060"/>
                <a:gd name="connsiteY4" fmla="*/ 829053 h 829053"/>
                <a:gd name="connsiteX5" fmla="*/ 2732534 w 3147060"/>
                <a:gd name="connsiteY5" fmla="*/ 725421 h 829053"/>
                <a:gd name="connsiteX6" fmla="*/ 0 w 3147060"/>
                <a:gd name="connsiteY6" fmla="*/ 725421 h 829053"/>
                <a:gd name="connsiteX7" fmla="*/ 0 w 3147060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7060" h="829053">
                  <a:moveTo>
                    <a:pt x="0" y="103632"/>
                  </a:moveTo>
                  <a:lnTo>
                    <a:pt x="2732534" y="103632"/>
                  </a:lnTo>
                  <a:lnTo>
                    <a:pt x="2732534" y="0"/>
                  </a:lnTo>
                  <a:lnTo>
                    <a:pt x="3147060" y="414527"/>
                  </a:lnTo>
                  <a:lnTo>
                    <a:pt x="2732534" y="829053"/>
                  </a:lnTo>
                  <a:lnTo>
                    <a:pt x="2732534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 -  2  -  3  -  4  -  5</a:t>
              </a:r>
              <a:endParaRPr lang="en-US" sz="2700" kern="1200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38200" y="2121564"/>
              <a:ext cx="2098040" cy="829053"/>
            </a:xfrm>
            <a:custGeom>
              <a:avLst/>
              <a:gdLst>
                <a:gd name="connsiteX0" fmla="*/ 0 w 2098040"/>
                <a:gd name="connsiteY0" fmla="*/ 138178 h 829053"/>
                <a:gd name="connsiteX1" fmla="*/ 138178 w 2098040"/>
                <a:gd name="connsiteY1" fmla="*/ 0 h 829053"/>
                <a:gd name="connsiteX2" fmla="*/ 1959862 w 2098040"/>
                <a:gd name="connsiteY2" fmla="*/ 0 h 829053"/>
                <a:gd name="connsiteX3" fmla="*/ 2098040 w 2098040"/>
                <a:gd name="connsiteY3" fmla="*/ 138178 h 829053"/>
                <a:gd name="connsiteX4" fmla="*/ 2098040 w 2098040"/>
                <a:gd name="connsiteY4" fmla="*/ 690875 h 829053"/>
                <a:gd name="connsiteX5" fmla="*/ 1959862 w 2098040"/>
                <a:gd name="connsiteY5" fmla="*/ 829053 h 829053"/>
                <a:gd name="connsiteX6" fmla="*/ 138178 w 2098040"/>
                <a:gd name="connsiteY6" fmla="*/ 829053 h 829053"/>
                <a:gd name="connsiteX7" fmla="*/ 0 w 2098040"/>
                <a:gd name="connsiteY7" fmla="*/ 690875 h 829053"/>
                <a:gd name="connsiteX8" fmla="*/ 0 w 209804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804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959862" y="0"/>
                  </a:lnTo>
                  <a:cubicBezTo>
                    <a:pt x="2036176" y="0"/>
                    <a:pt x="2098040" y="61864"/>
                    <a:pt x="2098040" y="138178"/>
                  </a:cubicBezTo>
                  <a:lnTo>
                    <a:pt x="2098040" y="690875"/>
                  </a:lnTo>
                  <a:cubicBezTo>
                    <a:pt x="2098040" y="767189"/>
                    <a:pt x="2036176" y="829053"/>
                    <a:pt x="195986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581" tIns="99526" rIns="158581" bIns="9952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Question 3</a:t>
              </a:r>
              <a:endParaRPr lang="en-US" sz="3100" kern="1200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936239" y="3033523"/>
              <a:ext cx="3147060" cy="829053"/>
            </a:xfrm>
            <a:custGeom>
              <a:avLst/>
              <a:gdLst>
                <a:gd name="connsiteX0" fmla="*/ 0 w 3147060"/>
                <a:gd name="connsiteY0" fmla="*/ 103632 h 829053"/>
                <a:gd name="connsiteX1" fmla="*/ 2732534 w 3147060"/>
                <a:gd name="connsiteY1" fmla="*/ 103632 h 829053"/>
                <a:gd name="connsiteX2" fmla="*/ 2732534 w 3147060"/>
                <a:gd name="connsiteY2" fmla="*/ 0 h 829053"/>
                <a:gd name="connsiteX3" fmla="*/ 3147060 w 3147060"/>
                <a:gd name="connsiteY3" fmla="*/ 414527 h 829053"/>
                <a:gd name="connsiteX4" fmla="*/ 2732534 w 3147060"/>
                <a:gd name="connsiteY4" fmla="*/ 829053 h 829053"/>
                <a:gd name="connsiteX5" fmla="*/ 2732534 w 3147060"/>
                <a:gd name="connsiteY5" fmla="*/ 725421 h 829053"/>
                <a:gd name="connsiteX6" fmla="*/ 0 w 3147060"/>
                <a:gd name="connsiteY6" fmla="*/ 725421 h 829053"/>
                <a:gd name="connsiteX7" fmla="*/ 0 w 3147060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7060" h="829053">
                  <a:moveTo>
                    <a:pt x="0" y="103632"/>
                  </a:moveTo>
                  <a:lnTo>
                    <a:pt x="2732534" y="103632"/>
                  </a:lnTo>
                  <a:lnTo>
                    <a:pt x="2732534" y="0"/>
                  </a:lnTo>
                  <a:lnTo>
                    <a:pt x="3147060" y="414527"/>
                  </a:lnTo>
                  <a:lnTo>
                    <a:pt x="2732534" y="829053"/>
                  </a:lnTo>
                  <a:lnTo>
                    <a:pt x="2732534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 -  2  -  3  -  4  -  5</a:t>
              </a:r>
              <a:endParaRPr lang="en-US" sz="2700" kern="1200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38200" y="3033523"/>
              <a:ext cx="2098040" cy="829053"/>
            </a:xfrm>
            <a:custGeom>
              <a:avLst/>
              <a:gdLst>
                <a:gd name="connsiteX0" fmla="*/ 0 w 2098040"/>
                <a:gd name="connsiteY0" fmla="*/ 138178 h 829053"/>
                <a:gd name="connsiteX1" fmla="*/ 138178 w 2098040"/>
                <a:gd name="connsiteY1" fmla="*/ 0 h 829053"/>
                <a:gd name="connsiteX2" fmla="*/ 1959862 w 2098040"/>
                <a:gd name="connsiteY2" fmla="*/ 0 h 829053"/>
                <a:gd name="connsiteX3" fmla="*/ 2098040 w 2098040"/>
                <a:gd name="connsiteY3" fmla="*/ 138178 h 829053"/>
                <a:gd name="connsiteX4" fmla="*/ 2098040 w 2098040"/>
                <a:gd name="connsiteY4" fmla="*/ 690875 h 829053"/>
                <a:gd name="connsiteX5" fmla="*/ 1959862 w 2098040"/>
                <a:gd name="connsiteY5" fmla="*/ 829053 h 829053"/>
                <a:gd name="connsiteX6" fmla="*/ 138178 w 2098040"/>
                <a:gd name="connsiteY6" fmla="*/ 829053 h 829053"/>
                <a:gd name="connsiteX7" fmla="*/ 0 w 2098040"/>
                <a:gd name="connsiteY7" fmla="*/ 690875 h 829053"/>
                <a:gd name="connsiteX8" fmla="*/ 0 w 209804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804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959862" y="0"/>
                  </a:lnTo>
                  <a:cubicBezTo>
                    <a:pt x="2036176" y="0"/>
                    <a:pt x="2098040" y="61864"/>
                    <a:pt x="2098040" y="138178"/>
                  </a:cubicBezTo>
                  <a:lnTo>
                    <a:pt x="2098040" y="690875"/>
                  </a:lnTo>
                  <a:cubicBezTo>
                    <a:pt x="2098040" y="767189"/>
                    <a:pt x="2036176" y="829053"/>
                    <a:pt x="195986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581" tIns="99526" rIns="158581" bIns="9952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Question 4</a:t>
              </a:r>
              <a:endParaRPr lang="en-US" sz="3100" kern="1200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936239" y="3945481"/>
              <a:ext cx="3147060" cy="829053"/>
            </a:xfrm>
            <a:custGeom>
              <a:avLst/>
              <a:gdLst>
                <a:gd name="connsiteX0" fmla="*/ 0 w 3147060"/>
                <a:gd name="connsiteY0" fmla="*/ 103632 h 829053"/>
                <a:gd name="connsiteX1" fmla="*/ 2732534 w 3147060"/>
                <a:gd name="connsiteY1" fmla="*/ 103632 h 829053"/>
                <a:gd name="connsiteX2" fmla="*/ 2732534 w 3147060"/>
                <a:gd name="connsiteY2" fmla="*/ 0 h 829053"/>
                <a:gd name="connsiteX3" fmla="*/ 3147060 w 3147060"/>
                <a:gd name="connsiteY3" fmla="*/ 414527 h 829053"/>
                <a:gd name="connsiteX4" fmla="*/ 2732534 w 3147060"/>
                <a:gd name="connsiteY4" fmla="*/ 829053 h 829053"/>
                <a:gd name="connsiteX5" fmla="*/ 2732534 w 3147060"/>
                <a:gd name="connsiteY5" fmla="*/ 725421 h 829053"/>
                <a:gd name="connsiteX6" fmla="*/ 0 w 3147060"/>
                <a:gd name="connsiteY6" fmla="*/ 725421 h 829053"/>
                <a:gd name="connsiteX7" fmla="*/ 0 w 3147060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7060" h="829053">
                  <a:moveTo>
                    <a:pt x="0" y="103632"/>
                  </a:moveTo>
                  <a:lnTo>
                    <a:pt x="2732534" y="103632"/>
                  </a:lnTo>
                  <a:lnTo>
                    <a:pt x="2732534" y="0"/>
                  </a:lnTo>
                  <a:lnTo>
                    <a:pt x="3147060" y="414527"/>
                  </a:lnTo>
                  <a:lnTo>
                    <a:pt x="2732534" y="829053"/>
                  </a:lnTo>
                  <a:lnTo>
                    <a:pt x="2732534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 -  2  -  3  -  4  -  5</a:t>
              </a:r>
              <a:endParaRPr lang="en-US" sz="2700" kern="1200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38200" y="3945481"/>
              <a:ext cx="2098040" cy="829053"/>
            </a:xfrm>
            <a:custGeom>
              <a:avLst/>
              <a:gdLst>
                <a:gd name="connsiteX0" fmla="*/ 0 w 2098040"/>
                <a:gd name="connsiteY0" fmla="*/ 138178 h 829053"/>
                <a:gd name="connsiteX1" fmla="*/ 138178 w 2098040"/>
                <a:gd name="connsiteY1" fmla="*/ 0 h 829053"/>
                <a:gd name="connsiteX2" fmla="*/ 1959862 w 2098040"/>
                <a:gd name="connsiteY2" fmla="*/ 0 h 829053"/>
                <a:gd name="connsiteX3" fmla="*/ 2098040 w 2098040"/>
                <a:gd name="connsiteY3" fmla="*/ 138178 h 829053"/>
                <a:gd name="connsiteX4" fmla="*/ 2098040 w 2098040"/>
                <a:gd name="connsiteY4" fmla="*/ 690875 h 829053"/>
                <a:gd name="connsiteX5" fmla="*/ 1959862 w 2098040"/>
                <a:gd name="connsiteY5" fmla="*/ 829053 h 829053"/>
                <a:gd name="connsiteX6" fmla="*/ 138178 w 2098040"/>
                <a:gd name="connsiteY6" fmla="*/ 829053 h 829053"/>
                <a:gd name="connsiteX7" fmla="*/ 0 w 2098040"/>
                <a:gd name="connsiteY7" fmla="*/ 690875 h 829053"/>
                <a:gd name="connsiteX8" fmla="*/ 0 w 209804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804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959862" y="0"/>
                  </a:lnTo>
                  <a:cubicBezTo>
                    <a:pt x="2036176" y="0"/>
                    <a:pt x="2098040" y="61864"/>
                    <a:pt x="2098040" y="138178"/>
                  </a:cubicBezTo>
                  <a:lnTo>
                    <a:pt x="2098040" y="690875"/>
                  </a:lnTo>
                  <a:cubicBezTo>
                    <a:pt x="2098040" y="767189"/>
                    <a:pt x="2036176" y="829053"/>
                    <a:pt x="195986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581" tIns="99526" rIns="158581" bIns="9952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Question 5</a:t>
              </a:r>
              <a:endParaRPr lang="en-US" sz="3100" kern="1200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936239" y="4857440"/>
              <a:ext cx="3147060" cy="829053"/>
            </a:xfrm>
            <a:custGeom>
              <a:avLst/>
              <a:gdLst>
                <a:gd name="connsiteX0" fmla="*/ 0 w 3147060"/>
                <a:gd name="connsiteY0" fmla="*/ 103632 h 829053"/>
                <a:gd name="connsiteX1" fmla="*/ 2732534 w 3147060"/>
                <a:gd name="connsiteY1" fmla="*/ 103632 h 829053"/>
                <a:gd name="connsiteX2" fmla="*/ 2732534 w 3147060"/>
                <a:gd name="connsiteY2" fmla="*/ 0 h 829053"/>
                <a:gd name="connsiteX3" fmla="*/ 3147060 w 3147060"/>
                <a:gd name="connsiteY3" fmla="*/ 414527 h 829053"/>
                <a:gd name="connsiteX4" fmla="*/ 2732534 w 3147060"/>
                <a:gd name="connsiteY4" fmla="*/ 829053 h 829053"/>
                <a:gd name="connsiteX5" fmla="*/ 2732534 w 3147060"/>
                <a:gd name="connsiteY5" fmla="*/ 725421 h 829053"/>
                <a:gd name="connsiteX6" fmla="*/ 0 w 3147060"/>
                <a:gd name="connsiteY6" fmla="*/ 725421 h 829053"/>
                <a:gd name="connsiteX7" fmla="*/ 0 w 3147060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7060" h="829053">
                  <a:moveTo>
                    <a:pt x="0" y="103632"/>
                  </a:moveTo>
                  <a:lnTo>
                    <a:pt x="2732534" y="103632"/>
                  </a:lnTo>
                  <a:lnTo>
                    <a:pt x="2732534" y="0"/>
                  </a:lnTo>
                  <a:lnTo>
                    <a:pt x="3147060" y="414527"/>
                  </a:lnTo>
                  <a:lnTo>
                    <a:pt x="2732534" y="829053"/>
                  </a:lnTo>
                  <a:lnTo>
                    <a:pt x="2732534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 -  2  -  3  -  4  -  5</a:t>
              </a:r>
              <a:endParaRPr lang="en-US" sz="2700" kern="1200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38200" y="4857440"/>
              <a:ext cx="2098040" cy="829053"/>
            </a:xfrm>
            <a:custGeom>
              <a:avLst/>
              <a:gdLst>
                <a:gd name="connsiteX0" fmla="*/ 0 w 2098040"/>
                <a:gd name="connsiteY0" fmla="*/ 138178 h 829053"/>
                <a:gd name="connsiteX1" fmla="*/ 138178 w 2098040"/>
                <a:gd name="connsiteY1" fmla="*/ 0 h 829053"/>
                <a:gd name="connsiteX2" fmla="*/ 1959862 w 2098040"/>
                <a:gd name="connsiteY2" fmla="*/ 0 h 829053"/>
                <a:gd name="connsiteX3" fmla="*/ 2098040 w 2098040"/>
                <a:gd name="connsiteY3" fmla="*/ 138178 h 829053"/>
                <a:gd name="connsiteX4" fmla="*/ 2098040 w 2098040"/>
                <a:gd name="connsiteY4" fmla="*/ 690875 h 829053"/>
                <a:gd name="connsiteX5" fmla="*/ 1959862 w 2098040"/>
                <a:gd name="connsiteY5" fmla="*/ 829053 h 829053"/>
                <a:gd name="connsiteX6" fmla="*/ 138178 w 2098040"/>
                <a:gd name="connsiteY6" fmla="*/ 829053 h 829053"/>
                <a:gd name="connsiteX7" fmla="*/ 0 w 2098040"/>
                <a:gd name="connsiteY7" fmla="*/ 690875 h 829053"/>
                <a:gd name="connsiteX8" fmla="*/ 0 w 209804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804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959862" y="0"/>
                  </a:lnTo>
                  <a:cubicBezTo>
                    <a:pt x="2036176" y="0"/>
                    <a:pt x="2098040" y="61864"/>
                    <a:pt x="2098040" y="138178"/>
                  </a:cubicBezTo>
                  <a:lnTo>
                    <a:pt x="2098040" y="690875"/>
                  </a:lnTo>
                  <a:cubicBezTo>
                    <a:pt x="2098040" y="767189"/>
                    <a:pt x="2036176" y="829053"/>
                    <a:pt x="195986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33333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3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581" tIns="99526" rIns="158581" bIns="9952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Question 6</a:t>
              </a:r>
              <a:endParaRPr lang="en-US" sz="3100" kern="1200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936239" y="5769399"/>
              <a:ext cx="3147060" cy="829053"/>
            </a:xfrm>
            <a:custGeom>
              <a:avLst/>
              <a:gdLst>
                <a:gd name="connsiteX0" fmla="*/ 0 w 3147060"/>
                <a:gd name="connsiteY0" fmla="*/ 103632 h 829053"/>
                <a:gd name="connsiteX1" fmla="*/ 2732534 w 3147060"/>
                <a:gd name="connsiteY1" fmla="*/ 103632 h 829053"/>
                <a:gd name="connsiteX2" fmla="*/ 2732534 w 3147060"/>
                <a:gd name="connsiteY2" fmla="*/ 0 h 829053"/>
                <a:gd name="connsiteX3" fmla="*/ 3147060 w 3147060"/>
                <a:gd name="connsiteY3" fmla="*/ 414527 h 829053"/>
                <a:gd name="connsiteX4" fmla="*/ 2732534 w 3147060"/>
                <a:gd name="connsiteY4" fmla="*/ 829053 h 829053"/>
                <a:gd name="connsiteX5" fmla="*/ 2732534 w 3147060"/>
                <a:gd name="connsiteY5" fmla="*/ 725421 h 829053"/>
                <a:gd name="connsiteX6" fmla="*/ 0 w 3147060"/>
                <a:gd name="connsiteY6" fmla="*/ 725421 h 829053"/>
                <a:gd name="connsiteX7" fmla="*/ 0 w 3147060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7060" h="829053">
                  <a:moveTo>
                    <a:pt x="0" y="103632"/>
                  </a:moveTo>
                  <a:lnTo>
                    <a:pt x="2732534" y="103632"/>
                  </a:lnTo>
                  <a:lnTo>
                    <a:pt x="2732534" y="0"/>
                  </a:lnTo>
                  <a:lnTo>
                    <a:pt x="3147060" y="414527"/>
                  </a:lnTo>
                  <a:lnTo>
                    <a:pt x="2732534" y="829053"/>
                  </a:lnTo>
                  <a:lnTo>
                    <a:pt x="2732534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 -  2  -  3  -  4  -  5</a:t>
              </a:r>
              <a:endParaRPr lang="en-US" sz="2700" kern="1200" dirty="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38200" y="5769399"/>
              <a:ext cx="2098040" cy="829053"/>
            </a:xfrm>
            <a:custGeom>
              <a:avLst/>
              <a:gdLst>
                <a:gd name="connsiteX0" fmla="*/ 0 w 2098040"/>
                <a:gd name="connsiteY0" fmla="*/ 138178 h 829053"/>
                <a:gd name="connsiteX1" fmla="*/ 138178 w 2098040"/>
                <a:gd name="connsiteY1" fmla="*/ 0 h 829053"/>
                <a:gd name="connsiteX2" fmla="*/ 1959862 w 2098040"/>
                <a:gd name="connsiteY2" fmla="*/ 0 h 829053"/>
                <a:gd name="connsiteX3" fmla="*/ 2098040 w 2098040"/>
                <a:gd name="connsiteY3" fmla="*/ 138178 h 829053"/>
                <a:gd name="connsiteX4" fmla="*/ 2098040 w 2098040"/>
                <a:gd name="connsiteY4" fmla="*/ 690875 h 829053"/>
                <a:gd name="connsiteX5" fmla="*/ 1959862 w 2098040"/>
                <a:gd name="connsiteY5" fmla="*/ 829053 h 829053"/>
                <a:gd name="connsiteX6" fmla="*/ 138178 w 2098040"/>
                <a:gd name="connsiteY6" fmla="*/ 829053 h 829053"/>
                <a:gd name="connsiteX7" fmla="*/ 0 w 2098040"/>
                <a:gd name="connsiteY7" fmla="*/ 690875 h 829053"/>
                <a:gd name="connsiteX8" fmla="*/ 0 w 209804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804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959862" y="0"/>
                  </a:lnTo>
                  <a:cubicBezTo>
                    <a:pt x="2036176" y="0"/>
                    <a:pt x="2098040" y="61864"/>
                    <a:pt x="2098040" y="138178"/>
                  </a:cubicBezTo>
                  <a:lnTo>
                    <a:pt x="2098040" y="690875"/>
                  </a:lnTo>
                  <a:cubicBezTo>
                    <a:pt x="2098040" y="767189"/>
                    <a:pt x="2036176" y="829053"/>
                    <a:pt x="195986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581" tIns="99526" rIns="158581" bIns="9952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Question 7</a:t>
              </a:r>
              <a:endParaRPr lang="en-US" sz="3100" kern="12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309514" y="369332"/>
            <a:ext cx="3535873" cy="6300805"/>
            <a:chOff x="6188613" y="297647"/>
            <a:chExt cx="3535873" cy="6300805"/>
          </a:xfrm>
        </p:grpSpPr>
        <p:sp>
          <p:nvSpPr>
            <p:cNvPr id="63" name="Freeform 62"/>
            <p:cNvSpPr/>
            <p:nvPr/>
          </p:nvSpPr>
          <p:spPr>
            <a:xfrm>
              <a:off x="8103773" y="297647"/>
              <a:ext cx="1620713" cy="829053"/>
            </a:xfrm>
            <a:custGeom>
              <a:avLst/>
              <a:gdLst>
                <a:gd name="connsiteX0" fmla="*/ 0 w 1620713"/>
                <a:gd name="connsiteY0" fmla="*/ 103632 h 829053"/>
                <a:gd name="connsiteX1" fmla="*/ 1206187 w 1620713"/>
                <a:gd name="connsiteY1" fmla="*/ 103632 h 829053"/>
                <a:gd name="connsiteX2" fmla="*/ 1206187 w 1620713"/>
                <a:gd name="connsiteY2" fmla="*/ 0 h 829053"/>
                <a:gd name="connsiteX3" fmla="*/ 1620713 w 1620713"/>
                <a:gd name="connsiteY3" fmla="*/ 414527 h 829053"/>
                <a:gd name="connsiteX4" fmla="*/ 1206187 w 1620713"/>
                <a:gd name="connsiteY4" fmla="*/ 829053 h 829053"/>
                <a:gd name="connsiteX5" fmla="*/ 1206187 w 1620713"/>
                <a:gd name="connsiteY5" fmla="*/ 725421 h 829053"/>
                <a:gd name="connsiteX6" fmla="*/ 0 w 1620713"/>
                <a:gd name="connsiteY6" fmla="*/ 725421 h 829053"/>
                <a:gd name="connsiteX7" fmla="*/ 0 w 1620713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713" h="829053">
                  <a:moveTo>
                    <a:pt x="0" y="103632"/>
                  </a:moveTo>
                  <a:lnTo>
                    <a:pt x="1206187" y="103632"/>
                  </a:lnTo>
                  <a:lnTo>
                    <a:pt x="1206187" y="0"/>
                  </a:lnTo>
                  <a:lnTo>
                    <a:pt x="1620713" y="414527"/>
                  </a:lnTo>
                  <a:lnTo>
                    <a:pt x="1206187" y="829053"/>
                  </a:lnTo>
                  <a:lnTo>
                    <a:pt x="1206187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1 - 2 - 3</a:t>
              </a:r>
              <a:endParaRPr lang="en-US" sz="2700" kern="1200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188613" y="297647"/>
              <a:ext cx="1915160" cy="829053"/>
            </a:xfrm>
            <a:custGeom>
              <a:avLst/>
              <a:gdLst>
                <a:gd name="connsiteX0" fmla="*/ 0 w 1915160"/>
                <a:gd name="connsiteY0" fmla="*/ 138178 h 829053"/>
                <a:gd name="connsiteX1" fmla="*/ 138178 w 1915160"/>
                <a:gd name="connsiteY1" fmla="*/ 0 h 829053"/>
                <a:gd name="connsiteX2" fmla="*/ 1776982 w 1915160"/>
                <a:gd name="connsiteY2" fmla="*/ 0 h 829053"/>
                <a:gd name="connsiteX3" fmla="*/ 1915160 w 1915160"/>
                <a:gd name="connsiteY3" fmla="*/ 138178 h 829053"/>
                <a:gd name="connsiteX4" fmla="*/ 1915160 w 1915160"/>
                <a:gd name="connsiteY4" fmla="*/ 690875 h 829053"/>
                <a:gd name="connsiteX5" fmla="*/ 1776982 w 1915160"/>
                <a:gd name="connsiteY5" fmla="*/ 829053 h 829053"/>
                <a:gd name="connsiteX6" fmla="*/ 138178 w 1915160"/>
                <a:gd name="connsiteY6" fmla="*/ 829053 h 829053"/>
                <a:gd name="connsiteX7" fmla="*/ 0 w 1915160"/>
                <a:gd name="connsiteY7" fmla="*/ 690875 h 829053"/>
                <a:gd name="connsiteX8" fmla="*/ 0 w 191516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16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776982" y="0"/>
                  </a:lnTo>
                  <a:cubicBezTo>
                    <a:pt x="1853296" y="0"/>
                    <a:pt x="1915160" y="61864"/>
                    <a:pt x="1915160" y="138178"/>
                  </a:cubicBezTo>
                  <a:lnTo>
                    <a:pt x="1915160" y="690875"/>
                  </a:lnTo>
                  <a:cubicBezTo>
                    <a:pt x="1915160" y="767189"/>
                    <a:pt x="1853296" y="829053"/>
                    <a:pt x="177698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151" tIns="93811" rIns="147151" bIns="938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Question 1</a:t>
              </a:r>
              <a:endParaRPr lang="en-US" sz="2800" kern="1200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103773" y="1209606"/>
              <a:ext cx="1620713" cy="829053"/>
            </a:xfrm>
            <a:custGeom>
              <a:avLst/>
              <a:gdLst>
                <a:gd name="connsiteX0" fmla="*/ 0 w 1620713"/>
                <a:gd name="connsiteY0" fmla="*/ 103632 h 829053"/>
                <a:gd name="connsiteX1" fmla="*/ 1206187 w 1620713"/>
                <a:gd name="connsiteY1" fmla="*/ 103632 h 829053"/>
                <a:gd name="connsiteX2" fmla="*/ 1206187 w 1620713"/>
                <a:gd name="connsiteY2" fmla="*/ 0 h 829053"/>
                <a:gd name="connsiteX3" fmla="*/ 1620713 w 1620713"/>
                <a:gd name="connsiteY3" fmla="*/ 414527 h 829053"/>
                <a:gd name="connsiteX4" fmla="*/ 1206187 w 1620713"/>
                <a:gd name="connsiteY4" fmla="*/ 829053 h 829053"/>
                <a:gd name="connsiteX5" fmla="*/ 1206187 w 1620713"/>
                <a:gd name="connsiteY5" fmla="*/ 725421 h 829053"/>
                <a:gd name="connsiteX6" fmla="*/ 0 w 1620713"/>
                <a:gd name="connsiteY6" fmla="*/ 725421 h 829053"/>
                <a:gd name="connsiteX7" fmla="*/ 0 w 1620713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713" h="829053">
                  <a:moveTo>
                    <a:pt x="0" y="103632"/>
                  </a:moveTo>
                  <a:lnTo>
                    <a:pt x="1206187" y="103632"/>
                  </a:lnTo>
                  <a:lnTo>
                    <a:pt x="1206187" y="0"/>
                  </a:lnTo>
                  <a:lnTo>
                    <a:pt x="1620713" y="414527"/>
                  </a:lnTo>
                  <a:lnTo>
                    <a:pt x="1206187" y="829053"/>
                  </a:lnTo>
                  <a:lnTo>
                    <a:pt x="1206187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1 - 2 - 3</a:t>
              </a:r>
              <a:endParaRPr lang="en-US" sz="2700" kern="1200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188613" y="1209606"/>
              <a:ext cx="1915160" cy="829053"/>
            </a:xfrm>
            <a:custGeom>
              <a:avLst/>
              <a:gdLst>
                <a:gd name="connsiteX0" fmla="*/ 0 w 1915160"/>
                <a:gd name="connsiteY0" fmla="*/ 138178 h 829053"/>
                <a:gd name="connsiteX1" fmla="*/ 138178 w 1915160"/>
                <a:gd name="connsiteY1" fmla="*/ 0 h 829053"/>
                <a:gd name="connsiteX2" fmla="*/ 1776982 w 1915160"/>
                <a:gd name="connsiteY2" fmla="*/ 0 h 829053"/>
                <a:gd name="connsiteX3" fmla="*/ 1915160 w 1915160"/>
                <a:gd name="connsiteY3" fmla="*/ 138178 h 829053"/>
                <a:gd name="connsiteX4" fmla="*/ 1915160 w 1915160"/>
                <a:gd name="connsiteY4" fmla="*/ 690875 h 829053"/>
                <a:gd name="connsiteX5" fmla="*/ 1776982 w 1915160"/>
                <a:gd name="connsiteY5" fmla="*/ 829053 h 829053"/>
                <a:gd name="connsiteX6" fmla="*/ 138178 w 1915160"/>
                <a:gd name="connsiteY6" fmla="*/ 829053 h 829053"/>
                <a:gd name="connsiteX7" fmla="*/ 0 w 1915160"/>
                <a:gd name="connsiteY7" fmla="*/ 690875 h 829053"/>
                <a:gd name="connsiteX8" fmla="*/ 0 w 191516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16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776982" y="0"/>
                  </a:lnTo>
                  <a:cubicBezTo>
                    <a:pt x="1853296" y="0"/>
                    <a:pt x="1915160" y="61864"/>
                    <a:pt x="1915160" y="138178"/>
                  </a:cubicBezTo>
                  <a:lnTo>
                    <a:pt x="1915160" y="690875"/>
                  </a:lnTo>
                  <a:cubicBezTo>
                    <a:pt x="1915160" y="767189"/>
                    <a:pt x="1853296" y="829053"/>
                    <a:pt x="177698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6667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151" tIns="93811" rIns="147151" bIns="938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Question 2</a:t>
              </a:r>
              <a:endParaRPr lang="en-US" sz="2800" kern="1200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103773" y="2121564"/>
              <a:ext cx="1620713" cy="829053"/>
            </a:xfrm>
            <a:custGeom>
              <a:avLst/>
              <a:gdLst>
                <a:gd name="connsiteX0" fmla="*/ 0 w 1620713"/>
                <a:gd name="connsiteY0" fmla="*/ 103632 h 829053"/>
                <a:gd name="connsiteX1" fmla="*/ 1206187 w 1620713"/>
                <a:gd name="connsiteY1" fmla="*/ 103632 h 829053"/>
                <a:gd name="connsiteX2" fmla="*/ 1206187 w 1620713"/>
                <a:gd name="connsiteY2" fmla="*/ 0 h 829053"/>
                <a:gd name="connsiteX3" fmla="*/ 1620713 w 1620713"/>
                <a:gd name="connsiteY3" fmla="*/ 414527 h 829053"/>
                <a:gd name="connsiteX4" fmla="*/ 1206187 w 1620713"/>
                <a:gd name="connsiteY4" fmla="*/ 829053 h 829053"/>
                <a:gd name="connsiteX5" fmla="*/ 1206187 w 1620713"/>
                <a:gd name="connsiteY5" fmla="*/ 725421 h 829053"/>
                <a:gd name="connsiteX6" fmla="*/ 0 w 1620713"/>
                <a:gd name="connsiteY6" fmla="*/ 725421 h 829053"/>
                <a:gd name="connsiteX7" fmla="*/ 0 w 1620713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713" h="829053">
                  <a:moveTo>
                    <a:pt x="0" y="103632"/>
                  </a:moveTo>
                  <a:lnTo>
                    <a:pt x="1206187" y="103632"/>
                  </a:lnTo>
                  <a:lnTo>
                    <a:pt x="1206187" y="0"/>
                  </a:lnTo>
                  <a:lnTo>
                    <a:pt x="1620713" y="414527"/>
                  </a:lnTo>
                  <a:lnTo>
                    <a:pt x="1206187" y="829053"/>
                  </a:lnTo>
                  <a:lnTo>
                    <a:pt x="1206187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1 - 2 - 3</a:t>
              </a:r>
              <a:endParaRPr lang="en-US" sz="2700" kern="1200" dirty="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188613" y="2121564"/>
              <a:ext cx="1915160" cy="829053"/>
            </a:xfrm>
            <a:custGeom>
              <a:avLst/>
              <a:gdLst>
                <a:gd name="connsiteX0" fmla="*/ 0 w 1915160"/>
                <a:gd name="connsiteY0" fmla="*/ 138178 h 829053"/>
                <a:gd name="connsiteX1" fmla="*/ 138178 w 1915160"/>
                <a:gd name="connsiteY1" fmla="*/ 0 h 829053"/>
                <a:gd name="connsiteX2" fmla="*/ 1776982 w 1915160"/>
                <a:gd name="connsiteY2" fmla="*/ 0 h 829053"/>
                <a:gd name="connsiteX3" fmla="*/ 1915160 w 1915160"/>
                <a:gd name="connsiteY3" fmla="*/ 138178 h 829053"/>
                <a:gd name="connsiteX4" fmla="*/ 1915160 w 1915160"/>
                <a:gd name="connsiteY4" fmla="*/ 690875 h 829053"/>
                <a:gd name="connsiteX5" fmla="*/ 1776982 w 1915160"/>
                <a:gd name="connsiteY5" fmla="*/ 829053 h 829053"/>
                <a:gd name="connsiteX6" fmla="*/ 138178 w 1915160"/>
                <a:gd name="connsiteY6" fmla="*/ 829053 h 829053"/>
                <a:gd name="connsiteX7" fmla="*/ 0 w 1915160"/>
                <a:gd name="connsiteY7" fmla="*/ 690875 h 829053"/>
                <a:gd name="connsiteX8" fmla="*/ 0 w 191516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16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776982" y="0"/>
                  </a:lnTo>
                  <a:cubicBezTo>
                    <a:pt x="1853296" y="0"/>
                    <a:pt x="1915160" y="61864"/>
                    <a:pt x="1915160" y="138178"/>
                  </a:cubicBezTo>
                  <a:lnTo>
                    <a:pt x="1915160" y="690875"/>
                  </a:lnTo>
                  <a:cubicBezTo>
                    <a:pt x="1915160" y="767189"/>
                    <a:pt x="1853296" y="829053"/>
                    <a:pt x="177698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151" tIns="93811" rIns="147151" bIns="938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Question 3</a:t>
              </a:r>
              <a:endParaRPr lang="en-US" sz="2800" kern="1200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103773" y="3033523"/>
              <a:ext cx="1620713" cy="829053"/>
            </a:xfrm>
            <a:custGeom>
              <a:avLst/>
              <a:gdLst>
                <a:gd name="connsiteX0" fmla="*/ 0 w 1620713"/>
                <a:gd name="connsiteY0" fmla="*/ 103632 h 829053"/>
                <a:gd name="connsiteX1" fmla="*/ 1206187 w 1620713"/>
                <a:gd name="connsiteY1" fmla="*/ 103632 h 829053"/>
                <a:gd name="connsiteX2" fmla="*/ 1206187 w 1620713"/>
                <a:gd name="connsiteY2" fmla="*/ 0 h 829053"/>
                <a:gd name="connsiteX3" fmla="*/ 1620713 w 1620713"/>
                <a:gd name="connsiteY3" fmla="*/ 414527 h 829053"/>
                <a:gd name="connsiteX4" fmla="*/ 1206187 w 1620713"/>
                <a:gd name="connsiteY4" fmla="*/ 829053 h 829053"/>
                <a:gd name="connsiteX5" fmla="*/ 1206187 w 1620713"/>
                <a:gd name="connsiteY5" fmla="*/ 725421 h 829053"/>
                <a:gd name="connsiteX6" fmla="*/ 0 w 1620713"/>
                <a:gd name="connsiteY6" fmla="*/ 725421 h 829053"/>
                <a:gd name="connsiteX7" fmla="*/ 0 w 1620713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713" h="829053">
                  <a:moveTo>
                    <a:pt x="0" y="103632"/>
                  </a:moveTo>
                  <a:lnTo>
                    <a:pt x="1206187" y="103632"/>
                  </a:lnTo>
                  <a:lnTo>
                    <a:pt x="1206187" y="0"/>
                  </a:lnTo>
                  <a:lnTo>
                    <a:pt x="1620713" y="414527"/>
                  </a:lnTo>
                  <a:lnTo>
                    <a:pt x="1206187" y="829053"/>
                  </a:lnTo>
                  <a:lnTo>
                    <a:pt x="1206187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1 - 2 - 3</a:t>
              </a:r>
              <a:endParaRPr lang="en-US" sz="2700" kern="1200" dirty="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188613" y="3033523"/>
              <a:ext cx="1915160" cy="829053"/>
            </a:xfrm>
            <a:custGeom>
              <a:avLst/>
              <a:gdLst>
                <a:gd name="connsiteX0" fmla="*/ 0 w 1915160"/>
                <a:gd name="connsiteY0" fmla="*/ 138178 h 829053"/>
                <a:gd name="connsiteX1" fmla="*/ 138178 w 1915160"/>
                <a:gd name="connsiteY1" fmla="*/ 0 h 829053"/>
                <a:gd name="connsiteX2" fmla="*/ 1776982 w 1915160"/>
                <a:gd name="connsiteY2" fmla="*/ 0 h 829053"/>
                <a:gd name="connsiteX3" fmla="*/ 1915160 w 1915160"/>
                <a:gd name="connsiteY3" fmla="*/ 138178 h 829053"/>
                <a:gd name="connsiteX4" fmla="*/ 1915160 w 1915160"/>
                <a:gd name="connsiteY4" fmla="*/ 690875 h 829053"/>
                <a:gd name="connsiteX5" fmla="*/ 1776982 w 1915160"/>
                <a:gd name="connsiteY5" fmla="*/ 829053 h 829053"/>
                <a:gd name="connsiteX6" fmla="*/ 138178 w 1915160"/>
                <a:gd name="connsiteY6" fmla="*/ 829053 h 829053"/>
                <a:gd name="connsiteX7" fmla="*/ 0 w 1915160"/>
                <a:gd name="connsiteY7" fmla="*/ 690875 h 829053"/>
                <a:gd name="connsiteX8" fmla="*/ 0 w 191516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16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776982" y="0"/>
                  </a:lnTo>
                  <a:cubicBezTo>
                    <a:pt x="1853296" y="0"/>
                    <a:pt x="1915160" y="61864"/>
                    <a:pt x="1915160" y="138178"/>
                  </a:cubicBezTo>
                  <a:lnTo>
                    <a:pt x="1915160" y="690875"/>
                  </a:lnTo>
                  <a:cubicBezTo>
                    <a:pt x="1915160" y="767189"/>
                    <a:pt x="1853296" y="829053"/>
                    <a:pt x="177698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151" tIns="93811" rIns="147151" bIns="938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Question 4</a:t>
              </a:r>
              <a:endParaRPr lang="en-US" sz="2800" kern="1200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103773" y="3945481"/>
              <a:ext cx="1620713" cy="829053"/>
            </a:xfrm>
            <a:custGeom>
              <a:avLst/>
              <a:gdLst>
                <a:gd name="connsiteX0" fmla="*/ 0 w 1620713"/>
                <a:gd name="connsiteY0" fmla="*/ 103632 h 829053"/>
                <a:gd name="connsiteX1" fmla="*/ 1206187 w 1620713"/>
                <a:gd name="connsiteY1" fmla="*/ 103632 h 829053"/>
                <a:gd name="connsiteX2" fmla="*/ 1206187 w 1620713"/>
                <a:gd name="connsiteY2" fmla="*/ 0 h 829053"/>
                <a:gd name="connsiteX3" fmla="*/ 1620713 w 1620713"/>
                <a:gd name="connsiteY3" fmla="*/ 414527 h 829053"/>
                <a:gd name="connsiteX4" fmla="*/ 1206187 w 1620713"/>
                <a:gd name="connsiteY4" fmla="*/ 829053 h 829053"/>
                <a:gd name="connsiteX5" fmla="*/ 1206187 w 1620713"/>
                <a:gd name="connsiteY5" fmla="*/ 725421 h 829053"/>
                <a:gd name="connsiteX6" fmla="*/ 0 w 1620713"/>
                <a:gd name="connsiteY6" fmla="*/ 725421 h 829053"/>
                <a:gd name="connsiteX7" fmla="*/ 0 w 1620713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713" h="829053">
                  <a:moveTo>
                    <a:pt x="0" y="103632"/>
                  </a:moveTo>
                  <a:lnTo>
                    <a:pt x="1206187" y="103632"/>
                  </a:lnTo>
                  <a:lnTo>
                    <a:pt x="1206187" y="0"/>
                  </a:lnTo>
                  <a:lnTo>
                    <a:pt x="1620713" y="414527"/>
                  </a:lnTo>
                  <a:lnTo>
                    <a:pt x="1206187" y="829053"/>
                  </a:lnTo>
                  <a:lnTo>
                    <a:pt x="1206187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1 - 2 - 3</a:t>
              </a:r>
              <a:endParaRPr lang="en-US" sz="2700" kern="1200" dirty="0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188613" y="3945481"/>
              <a:ext cx="1915160" cy="829053"/>
            </a:xfrm>
            <a:custGeom>
              <a:avLst/>
              <a:gdLst>
                <a:gd name="connsiteX0" fmla="*/ 0 w 1915160"/>
                <a:gd name="connsiteY0" fmla="*/ 138178 h 829053"/>
                <a:gd name="connsiteX1" fmla="*/ 138178 w 1915160"/>
                <a:gd name="connsiteY1" fmla="*/ 0 h 829053"/>
                <a:gd name="connsiteX2" fmla="*/ 1776982 w 1915160"/>
                <a:gd name="connsiteY2" fmla="*/ 0 h 829053"/>
                <a:gd name="connsiteX3" fmla="*/ 1915160 w 1915160"/>
                <a:gd name="connsiteY3" fmla="*/ 138178 h 829053"/>
                <a:gd name="connsiteX4" fmla="*/ 1915160 w 1915160"/>
                <a:gd name="connsiteY4" fmla="*/ 690875 h 829053"/>
                <a:gd name="connsiteX5" fmla="*/ 1776982 w 1915160"/>
                <a:gd name="connsiteY5" fmla="*/ 829053 h 829053"/>
                <a:gd name="connsiteX6" fmla="*/ 138178 w 1915160"/>
                <a:gd name="connsiteY6" fmla="*/ 829053 h 829053"/>
                <a:gd name="connsiteX7" fmla="*/ 0 w 1915160"/>
                <a:gd name="connsiteY7" fmla="*/ 690875 h 829053"/>
                <a:gd name="connsiteX8" fmla="*/ 0 w 191516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16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776982" y="0"/>
                  </a:lnTo>
                  <a:cubicBezTo>
                    <a:pt x="1853296" y="0"/>
                    <a:pt x="1915160" y="61864"/>
                    <a:pt x="1915160" y="138178"/>
                  </a:cubicBezTo>
                  <a:lnTo>
                    <a:pt x="1915160" y="690875"/>
                  </a:lnTo>
                  <a:cubicBezTo>
                    <a:pt x="1915160" y="767189"/>
                    <a:pt x="1853296" y="829053"/>
                    <a:pt x="177698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151" tIns="93811" rIns="147151" bIns="938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Question 5</a:t>
              </a:r>
              <a:endParaRPr lang="en-US" sz="2800" kern="1200" dirty="0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103773" y="4857440"/>
              <a:ext cx="1620713" cy="829053"/>
            </a:xfrm>
            <a:custGeom>
              <a:avLst/>
              <a:gdLst>
                <a:gd name="connsiteX0" fmla="*/ 0 w 1620713"/>
                <a:gd name="connsiteY0" fmla="*/ 103632 h 829053"/>
                <a:gd name="connsiteX1" fmla="*/ 1206187 w 1620713"/>
                <a:gd name="connsiteY1" fmla="*/ 103632 h 829053"/>
                <a:gd name="connsiteX2" fmla="*/ 1206187 w 1620713"/>
                <a:gd name="connsiteY2" fmla="*/ 0 h 829053"/>
                <a:gd name="connsiteX3" fmla="*/ 1620713 w 1620713"/>
                <a:gd name="connsiteY3" fmla="*/ 414527 h 829053"/>
                <a:gd name="connsiteX4" fmla="*/ 1206187 w 1620713"/>
                <a:gd name="connsiteY4" fmla="*/ 829053 h 829053"/>
                <a:gd name="connsiteX5" fmla="*/ 1206187 w 1620713"/>
                <a:gd name="connsiteY5" fmla="*/ 725421 h 829053"/>
                <a:gd name="connsiteX6" fmla="*/ 0 w 1620713"/>
                <a:gd name="connsiteY6" fmla="*/ 725421 h 829053"/>
                <a:gd name="connsiteX7" fmla="*/ 0 w 1620713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713" h="829053">
                  <a:moveTo>
                    <a:pt x="0" y="103632"/>
                  </a:moveTo>
                  <a:lnTo>
                    <a:pt x="1206187" y="103632"/>
                  </a:lnTo>
                  <a:lnTo>
                    <a:pt x="1206187" y="0"/>
                  </a:lnTo>
                  <a:lnTo>
                    <a:pt x="1620713" y="414527"/>
                  </a:lnTo>
                  <a:lnTo>
                    <a:pt x="1206187" y="829053"/>
                  </a:lnTo>
                  <a:lnTo>
                    <a:pt x="1206187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1 - 2 - 3</a:t>
              </a:r>
              <a:endParaRPr lang="en-US" sz="2700" kern="1200" dirty="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88613" y="4857440"/>
              <a:ext cx="1915160" cy="829053"/>
            </a:xfrm>
            <a:custGeom>
              <a:avLst/>
              <a:gdLst>
                <a:gd name="connsiteX0" fmla="*/ 0 w 1915160"/>
                <a:gd name="connsiteY0" fmla="*/ 138178 h 829053"/>
                <a:gd name="connsiteX1" fmla="*/ 138178 w 1915160"/>
                <a:gd name="connsiteY1" fmla="*/ 0 h 829053"/>
                <a:gd name="connsiteX2" fmla="*/ 1776982 w 1915160"/>
                <a:gd name="connsiteY2" fmla="*/ 0 h 829053"/>
                <a:gd name="connsiteX3" fmla="*/ 1915160 w 1915160"/>
                <a:gd name="connsiteY3" fmla="*/ 138178 h 829053"/>
                <a:gd name="connsiteX4" fmla="*/ 1915160 w 1915160"/>
                <a:gd name="connsiteY4" fmla="*/ 690875 h 829053"/>
                <a:gd name="connsiteX5" fmla="*/ 1776982 w 1915160"/>
                <a:gd name="connsiteY5" fmla="*/ 829053 h 829053"/>
                <a:gd name="connsiteX6" fmla="*/ 138178 w 1915160"/>
                <a:gd name="connsiteY6" fmla="*/ 829053 h 829053"/>
                <a:gd name="connsiteX7" fmla="*/ 0 w 1915160"/>
                <a:gd name="connsiteY7" fmla="*/ 690875 h 829053"/>
                <a:gd name="connsiteX8" fmla="*/ 0 w 191516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16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776982" y="0"/>
                  </a:lnTo>
                  <a:cubicBezTo>
                    <a:pt x="1853296" y="0"/>
                    <a:pt x="1915160" y="61864"/>
                    <a:pt x="1915160" y="138178"/>
                  </a:cubicBezTo>
                  <a:lnTo>
                    <a:pt x="1915160" y="690875"/>
                  </a:lnTo>
                  <a:cubicBezTo>
                    <a:pt x="1915160" y="767189"/>
                    <a:pt x="1853296" y="829053"/>
                    <a:pt x="177698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33333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3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151" tIns="93811" rIns="147151" bIns="938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Question 6</a:t>
              </a:r>
              <a:endParaRPr lang="en-US" sz="2800" kern="1200" dirty="0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103773" y="5769399"/>
              <a:ext cx="1620713" cy="829053"/>
            </a:xfrm>
            <a:custGeom>
              <a:avLst/>
              <a:gdLst>
                <a:gd name="connsiteX0" fmla="*/ 0 w 1620713"/>
                <a:gd name="connsiteY0" fmla="*/ 103632 h 829053"/>
                <a:gd name="connsiteX1" fmla="*/ 1206187 w 1620713"/>
                <a:gd name="connsiteY1" fmla="*/ 103632 h 829053"/>
                <a:gd name="connsiteX2" fmla="*/ 1206187 w 1620713"/>
                <a:gd name="connsiteY2" fmla="*/ 0 h 829053"/>
                <a:gd name="connsiteX3" fmla="*/ 1620713 w 1620713"/>
                <a:gd name="connsiteY3" fmla="*/ 414527 h 829053"/>
                <a:gd name="connsiteX4" fmla="*/ 1206187 w 1620713"/>
                <a:gd name="connsiteY4" fmla="*/ 829053 h 829053"/>
                <a:gd name="connsiteX5" fmla="*/ 1206187 w 1620713"/>
                <a:gd name="connsiteY5" fmla="*/ 725421 h 829053"/>
                <a:gd name="connsiteX6" fmla="*/ 0 w 1620713"/>
                <a:gd name="connsiteY6" fmla="*/ 725421 h 829053"/>
                <a:gd name="connsiteX7" fmla="*/ 0 w 1620713"/>
                <a:gd name="connsiteY7" fmla="*/ 103632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713" h="829053">
                  <a:moveTo>
                    <a:pt x="0" y="103632"/>
                  </a:moveTo>
                  <a:lnTo>
                    <a:pt x="1206187" y="103632"/>
                  </a:lnTo>
                  <a:lnTo>
                    <a:pt x="1206187" y="0"/>
                  </a:lnTo>
                  <a:lnTo>
                    <a:pt x="1620713" y="414527"/>
                  </a:lnTo>
                  <a:lnTo>
                    <a:pt x="1206187" y="829053"/>
                  </a:lnTo>
                  <a:lnTo>
                    <a:pt x="1206187" y="725421"/>
                  </a:lnTo>
                  <a:lnTo>
                    <a:pt x="0" y="725421"/>
                  </a:lnTo>
                  <a:lnTo>
                    <a:pt x="0" y="103632"/>
                  </a:lnTo>
                  <a:close/>
                </a:path>
              </a:pathLst>
            </a:cu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20777" rIns="328040" bIns="12077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kern="1200" dirty="0" smtClean="0"/>
                <a:t>1 - 2 - 3</a:t>
              </a:r>
              <a:endParaRPr lang="en-US" sz="2700" kern="1200" dirty="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188613" y="5769399"/>
              <a:ext cx="1915160" cy="829053"/>
            </a:xfrm>
            <a:custGeom>
              <a:avLst/>
              <a:gdLst>
                <a:gd name="connsiteX0" fmla="*/ 0 w 1915160"/>
                <a:gd name="connsiteY0" fmla="*/ 138178 h 829053"/>
                <a:gd name="connsiteX1" fmla="*/ 138178 w 1915160"/>
                <a:gd name="connsiteY1" fmla="*/ 0 h 829053"/>
                <a:gd name="connsiteX2" fmla="*/ 1776982 w 1915160"/>
                <a:gd name="connsiteY2" fmla="*/ 0 h 829053"/>
                <a:gd name="connsiteX3" fmla="*/ 1915160 w 1915160"/>
                <a:gd name="connsiteY3" fmla="*/ 138178 h 829053"/>
                <a:gd name="connsiteX4" fmla="*/ 1915160 w 1915160"/>
                <a:gd name="connsiteY4" fmla="*/ 690875 h 829053"/>
                <a:gd name="connsiteX5" fmla="*/ 1776982 w 1915160"/>
                <a:gd name="connsiteY5" fmla="*/ 829053 h 829053"/>
                <a:gd name="connsiteX6" fmla="*/ 138178 w 1915160"/>
                <a:gd name="connsiteY6" fmla="*/ 829053 h 829053"/>
                <a:gd name="connsiteX7" fmla="*/ 0 w 1915160"/>
                <a:gd name="connsiteY7" fmla="*/ 690875 h 829053"/>
                <a:gd name="connsiteX8" fmla="*/ 0 w 1915160"/>
                <a:gd name="connsiteY8" fmla="*/ 138178 h 82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160" h="829053">
                  <a:moveTo>
                    <a:pt x="0" y="138178"/>
                  </a:moveTo>
                  <a:cubicBezTo>
                    <a:pt x="0" y="61864"/>
                    <a:pt x="61864" y="0"/>
                    <a:pt x="138178" y="0"/>
                  </a:cubicBezTo>
                  <a:lnTo>
                    <a:pt x="1776982" y="0"/>
                  </a:lnTo>
                  <a:cubicBezTo>
                    <a:pt x="1853296" y="0"/>
                    <a:pt x="1915160" y="61864"/>
                    <a:pt x="1915160" y="138178"/>
                  </a:cubicBezTo>
                  <a:lnTo>
                    <a:pt x="1915160" y="690875"/>
                  </a:lnTo>
                  <a:cubicBezTo>
                    <a:pt x="1915160" y="767189"/>
                    <a:pt x="1853296" y="829053"/>
                    <a:pt x="1776982" y="829053"/>
                  </a:cubicBezTo>
                  <a:lnTo>
                    <a:pt x="138178" y="829053"/>
                  </a:lnTo>
                  <a:cubicBezTo>
                    <a:pt x="61864" y="829053"/>
                    <a:pt x="0" y="767189"/>
                    <a:pt x="0" y="690875"/>
                  </a:cubicBezTo>
                  <a:lnTo>
                    <a:pt x="0" y="1381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151" tIns="93811" rIns="147151" bIns="938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Question 7</a:t>
              </a:r>
              <a:endParaRPr lang="en-US" sz="2800" kern="1200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785349" y="25400"/>
            <a:ext cx="22987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rgbClr val="E77E3A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Score and Select</a:t>
            </a:r>
            <a:endParaRPr lang="en-US" b="1" dirty="0">
              <a:ln/>
              <a:solidFill>
                <a:srgbClr val="E77E3A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8" name="Diagram 77"/>
          <p:cNvGraphicFramePr/>
          <p:nvPr>
            <p:extLst>
              <p:ext uri="{D42A27DB-BD31-4B8C-83A1-F6EECF244321}">
                <p14:modId xmlns:p14="http://schemas.microsoft.com/office/powerpoint/2010/main" val="3133084401"/>
              </p:ext>
            </p:extLst>
          </p:nvPr>
        </p:nvGraphicFramePr>
        <p:xfrm>
          <a:off x="4962321" y="-190500"/>
          <a:ext cx="1921079" cy="718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9" name="Diagram 78"/>
          <p:cNvGraphicFramePr/>
          <p:nvPr>
            <p:extLst>
              <p:ext uri="{D42A27DB-BD31-4B8C-83A1-F6EECF244321}">
                <p14:modId xmlns:p14="http://schemas.microsoft.com/office/powerpoint/2010/main" val="2725380722"/>
              </p:ext>
            </p:extLst>
          </p:nvPr>
        </p:nvGraphicFramePr>
        <p:xfrm>
          <a:off x="2949371" y="-177800"/>
          <a:ext cx="1921079" cy="718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val="1099226115"/>
              </p:ext>
            </p:extLst>
          </p:nvPr>
        </p:nvGraphicFramePr>
        <p:xfrm>
          <a:off x="7019721" y="-203200"/>
          <a:ext cx="1921079" cy="718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83" name="Decagon 82"/>
          <p:cNvSpPr/>
          <p:nvPr/>
        </p:nvSpPr>
        <p:spPr>
          <a:xfrm>
            <a:off x="4002515" y="3266335"/>
            <a:ext cx="2362200" cy="2184400"/>
          </a:xfrm>
          <a:prstGeom prst="dec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Final Score</a:t>
            </a:r>
          </a:p>
          <a:p>
            <a:pPr algn="ctr"/>
            <a:r>
              <a:rPr lang="en-US" sz="2800" b="1" dirty="0" smtClean="0"/>
              <a:t>2.83</a:t>
            </a:r>
            <a:endParaRPr lang="en-US" sz="2800" b="1" dirty="0"/>
          </a:p>
        </p:txBody>
      </p:sp>
      <p:sp>
        <p:nvSpPr>
          <p:cNvPr id="81" name="Decagon 80"/>
          <p:cNvSpPr/>
          <p:nvPr/>
        </p:nvSpPr>
        <p:spPr>
          <a:xfrm>
            <a:off x="4885810" y="2273787"/>
            <a:ext cx="2362200" cy="2184400"/>
          </a:xfrm>
          <a:prstGeom prst="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Final Score</a:t>
            </a:r>
          </a:p>
          <a:p>
            <a:pPr algn="ctr"/>
            <a:r>
              <a:rPr lang="en-US" sz="2800" b="1" dirty="0" smtClean="0"/>
              <a:t>2.91</a:t>
            </a:r>
            <a:endParaRPr lang="en-US" sz="2800" b="1" dirty="0"/>
          </a:p>
        </p:txBody>
      </p:sp>
      <p:sp>
        <p:nvSpPr>
          <p:cNvPr id="84" name="Decagon 83"/>
          <p:cNvSpPr/>
          <p:nvPr/>
        </p:nvSpPr>
        <p:spPr>
          <a:xfrm>
            <a:off x="6522334" y="846724"/>
            <a:ext cx="2362200" cy="2184400"/>
          </a:xfrm>
          <a:prstGeom prst="dec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Final Score</a:t>
            </a:r>
          </a:p>
          <a:p>
            <a:pPr algn="ctr"/>
            <a:r>
              <a:rPr lang="en-US" sz="2800" b="1" dirty="0" smtClean="0"/>
              <a:t>3.57</a:t>
            </a:r>
            <a:endParaRPr lang="en-US" sz="2800" b="1" dirty="0"/>
          </a:p>
        </p:txBody>
      </p:sp>
      <p:sp>
        <p:nvSpPr>
          <p:cNvPr id="82" name="Decagon 81"/>
          <p:cNvSpPr/>
          <p:nvPr/>
        </p:nvSpPr>
        <p:spPr>
          <a:xfrm>
            <a:off x="4002515" y="846724"/>
            <a:ext cx="2362200" cy="2184400"/>
          </a:xfrm>
          <a:prstGeom prst="dec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Final Score</a:t>
            </a:r>
          </a:p>
          <a:p>
            <a:pPr algn="ctr"/>
            <a:r>
              <a:rPr lang="en-US" sz="2800" b="1" dirty="0"/>
              <a:t>4</a:t>
            </a:r>
            <a:r>
              <a:rPr lang="en-US" sz="2800" b="1" dirty="0" smtClean="0"/>
              <a:t>.25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83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39232 -0.176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0.01852 L -0.45377 -0.17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3542 L -0.35026 0.15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576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75534 0.14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73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34687 0.356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784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53946 -0.2969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-1486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4151 -0.2967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-1483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45 -0.02963 L 0.28932 -0.294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326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37 L 0.13606 0.138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10938 0.196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9815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06 0.1382 L 0.39518 0.1231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101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26094 0.1784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8912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4668 0.1310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655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Graphic spid="44" grpId="1">
        <p:bldAsOne/>
      </p:bldGraphic>
      <p:bldGraphic spid="44" grpId="2">
        <p:bldAsOne/>
      </p:bldGraphic>
      <p:bldGraphic spid="45" grpId="0">
        <p:bldAsOne/>
      </p:bldGraphic>
      <p:bldGraphic spid="45" grpId="1">
        <p:bldAsOne/>
      </p:bldGraphic>
      <p:bldGraphic spid="45" grpId="2">
        <p:bldAsOne/>
      </p:bldGraphic>
      <p:bldP spid="46" grpId="0"/>
      <p:bldP spid="77" grpId="0"/>
      <p:bldGraphic spid="78" grpId="0">
        <p:bldAsOne/>
      </p:bldGraphic>
      <p:bldGraphic spid="78" grpId="1">
        <p:bldAsOne/>
      </p:bldGraphic>
      <p:bldGraphic spid="78" grpId="2">
        <p:bldAsOne/>
      </p:bldGraphic>
      <p:bldGraphic spid="79" grpId="0">
        <p:bldAsOne/>
      </p:bldGraphic>
      <p:bldGraphic spid="79" grpId="1">
        <p:bldAsOne/>
      </p:bldGraphic>
      <p:bldGraphic spid="79" grpId="2">
        <p:bldAsOne/>
      </p:bldGraphic>
      <p:bldGraphic spid="80" grpId="0">
        <p:bldAsOne/>
      </p:bldGraphic>
      <p:bldGraphic spid="80" grpId="1">
        <p:bldAsOne/>
      </p:bldGraphic>
      <p:bldGraphic spid="80" grpId="2">
        <p:bldAsOne/>
      </p:bldGraphic>
      <p:bldP spid="83" grpId="0" animBg="1"/>
      <p:bldP spid="83" grpId="1" animBg="1"/>
      <p:bldP spid="83" grpId="2" animBg="1"/>
      <p:bldP spid="81" grpId="0" animBg="1"/>
      <p:bldP spid="81" grpId="1" animBg="1"/>
      <p:bldP spid="81" grpId="2" animBg="1"/>
      <p:bldP spid="81" grpId="3" animBg="1"/>
      <p:bldP spid="84" grpId="0" animBg="1"/>
      <p:bldP spid="84" grpId="1" animBg="1"/>
      <p:bldP spid="84" grpId="2" animBg="1"/>
      <p:bldP spid="82" grpId="0" animBg="1"/>
      <p:bldP spid="82" grpId="1" animBg="1"/>
      <p:bldP spid="82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5981" y="4934297"/>
            <a:ext cx="7886700" cy="14855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Hiring</a:t>
            </a:r>
            <a:endParaRPr lang="en-US" dirty="0"/>
          </a:p>
        </p:txBody>
      </p:sp>
      <p:pic>
        <p:nvPicPr>
          <p:cNvPr id="7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2" name="Picture 4" descr="Image result for hir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18" y="746472"/>
            <a:ext cx="418782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Extend a job offer</a:t>
            </a:r>
          </a:p>
          <a:p>
            <a:pPr lvl="1"/>
            <a:r>
              <a:rPr lang="en-US" sz="3000" dirty="0" smtClean="0"/>
              <a:t>Pro Tip: call the student and follow up with a written offer</a:t>
            </a:r>
          </a:p>
          <a:p>
            <a:pPr lvl="1"/>
            <a:r>
              <a:rPr lang="en-US" sz="3000" dirty="0" smtClean="0"/>
              <a:t>As </a:t>
            </a:r>
            <a:r>
              <a:rPr lang="en-US" sz="3000" dirty="0"/>
              <a:t>a best practice, you’ll want to include the following items in your offer.</a:t>
            </a:r>
          </a:p>
          <a:p>
            <a:pPr lvl="2"/>
            <a:r>
              <a:rPr lang="en-US" sz="2600" dirty="0"/>
              <a:t>The name of the </a:t>
            </a:r>
            <a:r>
              <a:rPr lang="en-US" sz="2600" dirty="0" smtClean="0"/>
              <a:t>position &amp; </a:t>
            </a:r>
            <a:r>
              <a:rPr lang="en-US" sz="2600" dirty="0" err="1" smtClean="0"/>
              <a:t>JobX</a:t>
            </a:r>
            <a:r>
              <a:rPr lang="en-US" sz="2600" dirty="0" smtClean="0"/>
              <a:t> job ID</a:t>
            </a:r>
            <a:endParaRPr lang="en-US" sz="2600" dirty="0"/>
          </a:p>
          <a:p>
            <a:pPr lvl="2"/>
            <a:r>
              <a:rPr lang="en-US" sz="2600" dirty="0"/>
              <a:t>The academic term(s) during which the student will be employed</a:t>
            </a:r>
          </a:p>
          <a:p>
            <a:pPr lvl="2"/>
            <a:r>
              <a:rPr lang="en-US" sz="2600" dirty="0"/>
              <a:t>A wage rate and </a:t>
            </a:r>
            <a:r>
              <a:rPr lang="en-US" sz="2600" dirty="0" smtClean="0"/>
              <a:t>estimated number </a:t>
            </a:r>
            <a:r>
              <a:rPr lang="en-US" sz="2600" dirty="0"/>
              <a:t>of hours per week</a:t>
            </a:r>
          </a:p>
          <a:p>
            <a:pPr lvl="2"/>
            <a:r>
              <a:rPr lang="en-US" sz="2600" dirty="0"/>
              <a:t>A deadline by which the applicant needs to give you their decision</a:t>
            </a:r>
          </a:p>
          <a:p>
            <a:pPr lvl="2"/>
            <a:r>
              <a:rPr lang="en-US" sz="2600" dirty="0"/>
              <a:t>A method by which the applicant can reach out if they have </a:t>
            </a:r>
            <a:r>
              <a:rPr lang="en-US" sz="2600" dirty="0" smtClean="0"/>
              <a:t>questions</a:t>
            </a:r>
          </a:p>
          <a:p>
            <a:pPr lvl="2"/>
            <a:r>
              <a:rPr lang="en-US" sz="2600" dirty="0" smtClean="0"/>
              <a:t>Signature, date, and PID lines for student to complete</a:t>
            </a:r>
          </a:p>
          <a:p>
            <a:pPr lvl="1"/>
            <a:r>
              <a:rPr lang="en-US" sz="3000" dirty="0" smtClean="0"/>
              <a:t>You should collect a written confirmation from the student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400" dirty="0"/>
              <a:t>Once you have a reply, you’ll need to update </a:t>
            </a:r>
            <a:r>
              <a:rPr lang="en-US" sz="3400" dirty="0" err="1"/>
              <a:t>JobX</a:t>
            </a:r>
            <a:r>
              <a:rPr lang="en-US" sz="3400" dirty="0"/>
              <a:t> to officially hire the </a:t>
            </a:r>
            <a:r>
              <a:rPr lang="en-US" sz="3400" dirty="0" smtClean="0"/>
              <a:t>student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If this hire fills your last vacancy, you’ll need to release the other candidates</a:t>
            </a:r>
            <a:endParaRPr lang="en-US" sz="3400" dirty="0"/>
          </a:p>
        </p:txBody>
      </p:sp>
      <p:pic>
        <p:nvPicPr>
          <p:cNvPr id="4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Hiring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6220"/>
            <a:ext cx="1315361" cy="541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496131" y="2040384"/>
            <a:ext cx="12179300" cy="4151312"/>
            <a:chOff x="467102" y="530898"/>
            <a:chExt cx="12179300" cy="4151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54858" r="63783" b="7663"/>
            <a:stretch/>
          </p:blipFill>
          <p:spPr>
            <a:xfrm>
              <a:off x="467102" y="530898"/>
              <a:ext cx="4457700" cy="4151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4060" t="54743" r="-7613" b="7778"/>
            <a:stretch/>
          </p:blipFill>
          <p:spPr>
            <a:xfrm>
              <a:off x="4924802" y="530898"/>
              <a:ext cx="7721600" cy="4151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66533" t="63444" r="30540" b="22224"/>
            <a:stretch/>
          </p:blipFill>
          <p:spPr>
            <a:xfrm>
              <a:off x="7058402" y="1494510"/>
              <a:ext cx="812800" cy="1587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66533" t="77661" r="30540" b="7778"/>
            <a:stretch/>
          </p:blipFill>
          <p:spPr>
            <a:xfrm>
              <a:off x="5674102" y="3069310"/>
              <a:ext cx="812800" cy="161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58284" y="3914010"/>
              <a:ext cx="812800" cy="37117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4298110"/>
              <a:ext cx="812800" cy="3711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3480353"/>
              <a:ext cx="812800" cy="3711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2661829"/>
              <a:ext cx="812800" cy="3711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1829016"/>
              <a:ext cx="812800" cy="3711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10659" y="3095486"/>
              <a:ext cx="812800" cy="3711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363021" y="2305117"/>
              <a:ext cx="812800" cy="3711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506722" y="1844256"/>
              <a:ext cx="812800" cy="3711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43983" y="2668670"/>
              <a:ext cx="812800" cy="3711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80972" y="3480353"/>
              <a:ext cx="812800" cy="3711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12551" y="4281772"/>
              <a:ext cx="812800" cy="3711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92971" y="2274632"/>
              <a:ext cx="812800" cy="3711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70111" y="3111853"/>
              <a:ext cx="812800" cy="3711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54018" y="3927289"/>
              <a:ext cx="812800" cy="371173"/>
            </a:xfrm>
            <a:prstGeom prst="rect">
              <a:avLst/>
            </a:prstGeom>
          </p:spPr>
        </p:pic>
      </p:grpSp>
      <p:sp>
        <p:nvSpPr>
          <p:cNvPr id="34" name="Down Arrow 33"/>
          <p:cNvSpPr/>
          <p:nvPr/>
        </p:nvSpPr>
        <p:spPr>
          <a:xfrm>
            <a:off x="10817603" y="1890683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To Hire A Candidate(s) In </a:t>
            </a:r>
            <a:r>
              <a:rPr lang="en-US" dirty="0" err="1" smtClean="0"/>
              <a:t>JobX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7905" y="1130300"/>
            <a:ext cx="11476190" cy="4703462"/>
            <a:chOff x="357905" y="1130300"/>
            <a:chExt cx="11476190" cy="47034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205"/>
            <a:stretch/>
          </p:blipFill>
          <p:spPr>
            <a:xfrm>
              <a:off x="357905" y="1130300"/>
              <a:ext cx="11476190" cy="47034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3481" t="82215" r="73018" b="13032"/>
            <a:stretch/>
          </p:blipFill>
          <p:spPr>
            <a:xfrm>
              <a:off x="1098549" y="3482031"/>
              <a:ext cx="1549401" cy="228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3481" t="82215" r="73018" b="13032"/>
            <a:stretch/>
          </p:blipFill>
          <p:spPr>
            <a:xfrm>
              <a:off x="1015999" y="3710631"/>
              <a:ext cx="1549401" cy="228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3481" t="82215" r="73018" b="13032"/>
            <a:stretch/>
          </p:blipFill>
          <p:spPr>
            <a:xfrm>
              <a:off x="1015999" y="3935112"/>
              <a:ext cx="1549401" cy="228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3481" t="82215" r="73018" b="13032"/>
            <a:stretch/>
          </p:blipFill>
          <p:spPr>
            <a:xfrm>
              <a:off x="1015998" y="4151355"/>
              <a:ext cx="1549401" cy="228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13481" t="82215" r="73018" b="13032"/>
            <a:stretch/>
          </p:blipFill>
          <p:spPr>
            <a:xfrm>
              <a:off x="1206498" y="4317056"/>
              <a:ext cx="1549401" cy="228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13481" t="82215" r="73018" b="13032"/>
            <a:stretch/>
          </p:blipFill>
          <p:spPr>
            <a:xfrm>
              <a:off x="1098548" y="4482757"/>
              <a:ext cx="1549401" cy="228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13481" t="82215" r="73018" b="13032"/>
            <a:stretch/>
          </p:blipFill>
          <p:spPr>
            <a:xfrm>
              <a:off x="1152523" y="4712557"/>
              <a:ext cx="1549401" cy="228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13481" t="82215" r="73018" b="13032"/>
            <a:stretch/>
          </p:blipFill>
          <p:spPr>
            <a:xfrm>
              <a:off x="955673" y="4941157"/>
              <a:ext cx="1549401" cy="228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13481" t="82215" r="73018" b="13032"/>
            <a:stretch/>
          </p:blipFill>
          <p:spPr>
            <a:xfrm>
              <a:off x="1206497" y="5075409"/>
              <a:ext cx="1549401" cy="228600"/>
            </a:xfrm>
            <a:prstGeom prst="rect">
              <a:avLst/>
            </a:prstGeom>
          </p:spPr>
        </p:pic>
      </p:grpSp>
      <p:sp>
        <p:nvSpPr>
          <p:cNvPr id="15" name="Down Arrow 14"/>
          <p:cNvSpPr/>
          <p:nvPr/>
        </p:nvSpPr>
        <p:spPr>
          <a:xfrm rot="5400000">
            <a:off x="1518917" y="5035354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7593960" y="2264006"/>
            <a:ext cx="815598" cy="3187700"/>
            <a:chOff x="10106402" y="1494510"/>
            <a:chExt cx="815598" cy="3187700"/>
          </a:xfrm>
        </p:grpSpPr>
        <p:sp>
          <p:nvSpPr>
            <p:cNvPr id="17" name="Oval 16"/>
            <p:cNvSpPr/>
            <p:nvPr/>
          </p:nvSpPr>
          <p:spPr>
            <a:xfrm>
              <a:off x="10106402" y="1494510"/>
              <a:ext cx="815598" cy="31877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7" idx="1"/>
              <a:endCxn id="17" idx="5"/>
            </p:cNvCxnSpPr>
            <p:nvPr/>
          </p:nvCxnSpPr>
          <p:spPr>
            <a:xfrm>
              <a:off x="10225844" y="1961338"/>
              <a:ext cx="576714" cy="225404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7"/>
              <a:endCxn id="17" idx="3"/>
            </p:cNvCxnSpPr>
            <p:nvPr/>
          </p:nvCxnSpPr>
          <p:spPr>
            <a:xfrm flipH="1">
              <a:off x="10225844" y="1961338"/>
              <a:ext cx="576714" cy="225404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own Arrow 19"/>
          <p:cNvSpPr/>
          <p:nvPr/>
        </p:nvSpPr>
        <p:spPr>
          <a:xfrm>
            <a:off x="6064347" y="4681023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5400000">
            <a:off x="2580357" y="1539486"/>
            <a:ext cx="351081" cy="45337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801442" y="1503267"/>
            <a:ext cx="351081" cy="45337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57905" y="1729953"/>
            <a:ext cx="351081" cy="45337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5400000">
            <a:off x="6243136" y="2632462"/>
            <a:ext cx="351081" cy="45337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" t="53398" r="51"/>
          <a:stretch/>
        </p:blipFill>
        <p:spPr>
          <a:xfrm>
            <a:off x="934377" y="3620019"/>
            <a:ext cx="10081184" cy="3160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77" y="459720"/>
            <a:ext cx="10081183" cy="316030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5400000">
            <a:off x="3109725" y="2862780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76" y="3620018"/>
            <a:ext cx="10081184" cy="310797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5400000">
            <a:off x="2303909" y="6023079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76" y="292485"/>
            <a:ext cx="5819048" cy="617142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5400000">
            <a:off x="4627406" y="3063406"/>
            <a:ext cx="351081" cy="45337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3445515" y="3327053"/>
            <a:ext cx="351081" cy="45337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5036004" y="3663145"/>
            <a:ext cx="672186" cy="45337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5080779" y="4098536"/>
            <a:ext cx="351081" cy="453373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419850" y="141977"/>
            <a:ext cx="5579111" cy="6027605"/>
            <a:chOff x="6419850" y="141977"/>
            <a:chExt cx="5579111" cy="60276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1631" b="19450"/>
            <a:stretch/>
          </p:blipFill>
          <p:spPr>
            <a:xfrm>
              <a:off x="6419850" y="141977"/>
              <a:ext cx="5579111" cy="39070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2661" r="1071"/>
            <a:stretch/>
          </p:blipFill>
          <p:spPr>
            <a:xfrm>
              <a:off x="6424614" y="4048983"/>
              <a:ext cx="5567362" cy="21205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87953" t="52844" b="19450"/>
            <a:stretch/>
          </p:blipFill>
          <p:spPr>
            <a:xfrm>
              <a:off x="10877551" y="600074"/>
              <a:ext cx="1121410" cy="1343883"/>
            </a:xfrm>
            <a:prstGeom prst="rect">
              <a:avLst/>
            </a:prstGeom>
          </p:spPr>
        </p:pic>
      </p:grpSp>
      <p:sp>
        <p:nvSpPr>
          <p:cNvPr id="17" name="Down Arrow 16"/>
          <p:cNvSpPr/>
          <p:nvPr/>
        </p:nvSpPr>
        <p:spPr>
          <a:xfrm rot="5400000">
            <a:off x="7979339" y="732354"/>
            <a:ext cx="351081" cy="4533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5400000">
            <a:off x="9786129" y="5449482"/>
            <a:ext cx="351081" cy="4533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0800000">
            <a:off x="7023879" y="6078448"/>
            <a:ext cx="351081" cy="4533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629" y="228592"/>
            <a:ext cx="4981855" cy="4797343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 rot="5400000">
            <a:off x="9332756" y="3125373"/>
            <a:ext cx="351081" cy="45337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63524" y="2053134"/>
            <a:ext cx="6096000" cy="2246769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Students hired without authorization through </a:t>
            </a:r>
            <a:r>
              <a:rPr lang="en-US" sz="2800" b="1" dirty="0" err="1">
                <a:solidFill>
                  <a:srgbClr val="0070C0"/>
                </a:solidFill>
              </a:rPr>
              <a:t>JobX</a:t>
            </a:r>
            <a:r>
              <a:rPr lang="en-US" sz="2800" b="1" dirty="0">
                <a:solidFill>
                  <a:srgbClr val="0070C0"/>
                </a:solidFill>
              </a:rPr>
              <a:t> will have all earned wages retroactively charged to the hiring department and the department may be removed from the FWS program</a:t>
            </a:r>
          </a:p>
        </p:txBody>
      </p:sp>
      <p:sp>
        <p:nvSpPr>
          <p:cNvPr id="20" name="Down Arrow 19"/>
          <p:cNvSpPr/>
          <p:nvPr/>
        </p:nvSpPr>
        <p:spPr>
          <a:xfrm rot="5400000">
            <a:off x="1894012" y="4800845"/>
            <a:ext cx="355635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2" grpId="0" animBg="1"/>
      <p:bldP spid="22" grpId="1" animBg="1"/>
      <p:bldP spid="24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44343"/>
            <a:ext cx="1037674" cy="4274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Today’s Session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98903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Application review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Interviewing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Hiring </a:t>
            </a: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Onboarding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Time/payroll </a:t>
            </a:r>
            <a:r>
              <a:rPr lang="en-US" sz="3200" dirty="0" smtClean="0"/>
              <a:t>tracking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Reminders and Updates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Future Sessions</a:t>
            </a:r>
          </a:p>
        </p:txBody>
      </p:sp>
    </p:spTree>
    <p:extLst>
      <p:ext uri="{BB962C8B-B14F-4D97-AF65-F5344CB8AC3E}">
        <p14:creationId xmlns:p14="http://schemas.microsoft.com/office/powerpoint/2010/main" val="19704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6220"/>
            <a:ext cx="1315361" cy="541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496131" y="2040384"/>
            <a:ext cx="12179300" cy="4151312"/>
            <a:chOff x="467102" y="530898"/>
            <a:chExt cx="12179300" cy="4151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54858" r="63783" b="7663"/>
            <a:stretch/>
          </p:blipFill>
          <p:spPr>
            <a:xfrm>
              <a:off x="467102" y="530898"/>
              <a:ext cx="4457700" cy="41513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4060" t="54743" r="-7613" b="7778"/>
            <a:stretch/>
          </p:blipFill>
          <p:spPr>
            <a:xfrm>
              <a:off x="4924802" y="530898"/>
              <a:ext cx="7721600" cy="4151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66533" t="63444" r="30540" b="22224"/>
            <a:stretch/>
          </p:blipFill>
          <p:spPr>
            <a:xfrm>
              <a:off x="7058402" y="1494510"/>
              <a:ext cx="812800" cy="1587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66533" t="77661" r="30540" b="7778"/>
            <a:stretch/>
          </p:blipFill>
          <p:spPr>
            <a:xfrm>
              <a:off x="5674102" y="3069310"/>
              <a:ext cx="812800" cy="161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58284" y="3914010"/>
              <a:ext cx="812800" cy="37117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4298110"/>
              <a:ext cx="812800" cy="3711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26521" y="3480353"/>
              <a:ext cx="812800" cy="3711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2661829"/>
              <a:ext cx="812800" cy="3711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1470402" y="1829016"/>
              <a:ext cx="812800" cy="3711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510659" y="3095486"/>
              <a:ext cx="812800" cy="3711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1363021" y="2305117"/>
              <a:ext cx="812800" cy="3711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506722" y="1844256"/>
              <a:ext cx="812800" cy="3711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43983" y="2668670"/>
              <a:ext cx="812800" cy="3711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80972" y="3480353"/>
              <a:ext cx="812800" cy="3711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66350" t="88865" r="30723" b="7784"/>
            <a:stretch/>
          </p:blipFill>
          <p:spPr>
            <a:xfrm>
              <a:off x="2412551" y="4281772"/>
              <a:ext cx="812800" cy="3711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92971" y="2274632"/>
              <a:ext cx="812800" cy="3711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70111" y="3111853"/>
              <a:ext cx="812800" cy="3711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66533" t="85654" r="30540" b="10995"/>
            <a:stretch/>
          </p:blipFill>
          <p:spPr>
            <a:xfrm>
              <a:off x="2454018" y="3927289"/>
              <a:ext cx="812800" cy="371173"/>
            </a:xfrm>
            <a:prstGeom prst="rect">
              <a:avLst/>
            </a:prstGeom>
          </p:spPr>
        </p:pic>
      </p:grpSp>
      <p:sp>
        <p:nvSpPr>
          <p:cNvPr id="34" name="Down Arrow 33"/>
          <p:cNvSpPr/>
          <p:nvPr/>
        </p:nvSpPr>
        <p:spPr>
          <a:xfrm>
            <a:off x="10135431" y="1890683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135431" y="3003996"/>
            <a:ext cx="815598" cy="3187700"/>
            <a:chOff x="10106402" y="1494510"/>
            <a:chExt cx="815598" cy="3187700"/>
          </a:xfrm>
        </p:grpSpPr>
        <p:sp>
          <p:nvSpPr>
            <p:cNvPr id="4" name="Oval 3"/>
            <p:cNvSpPr/>
            <p:nvPr/>
          </p:nvSpPr>
          <p:spPr>
            <a:xfrm>
              <a:off x="10106402" y="1494510"/>
              <a:ext cx="815598" cy="31877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1"/>
              <a:endCxn id="4" idx="5"/>
            </p:cNvCxnSpPr>
            <p:nvPr/>
          </p:nvCxnSpPr>
          <p:spPr>
            <a:xfrm>
              <a:off x="10225844" y="1961338"/>
              <a:ext cx="576714" cy="225404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" idx="7"/>
              <a:endCxn id="4" idx="3"/>
            </p:cNvCxnSpPr>
            <p:nvPr/>
          </p:nvCxnSpPr>
          <p:spPr>
            <a:xfrm flipH="1">
              <a:off x="10225844" y="1961338"/>
              <a:ext cx="576714" cy="225404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10" y="1584743"/>
            <a:ext cx="6010321" cy="905510"/>
          </a:xfrm>
          <a:prstGeom prst="rect">
            <a:avLst/>
          </a:prstGeom>
        </p:spPr>
      </p:pic>
      <p:sp>
        <p:nvSpPr>
          <p:cNvPr id="41" name="Down Arrow 40"/>
          <p:cNvSpPr/>
          <p:nvPr/>
        </p:nvSpPr>
        <p:spPr>
          <a:xfrm rot="10800000">
            <a:off x="4564273" y="2451042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0800000">
            <a:off x="484351" y="3251281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To Release Candidates From Consideration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7059"/>
          <a:stretch/>
        </p:blipFill>
        <p:spPr>
          <a:xfrm>
            <a:off x="1456024" y="1081954"/>
            <a:ext cx="9333333" cy="1798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6" t="32406" r="-136" b="64191"/>
          <a:stretch/>
        </p:blipFill>
        <p:spPr>
          <a:xfrm>
            <a:off x="1456023" y="2880102"/>
            <a:ext cx="9333333" cy="266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272" t="46180" r="90685" b="50903"/>
          <a:stretch/>
        </p:blipFill>
        <p:spPr>
          <a:xfrm>
            <a:off x="1436970" y="2899151"/>
            <a:ext cx="894769" cy="228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-136" t="63353" r="136" b="-52"/>
          <a:stretch/>
        </p:blipFill>
        <p:spPr>
          <a:xfrm>
            <a:off x="1436970" y="3130923"/>
            <a:ext cx="9333333" cy="287655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6200000">
            <a:off x="4175779" y="4007109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8112779" y="4639571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1417917" y="5855387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61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5981" y="4934297"/>
            <a:ext cx="7886700" cy="14855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Onboarding</a:t>
            </a:r>
            <a:endParaRPr lang="en-US" dirty="0"/>
          </a:p>
        </p:txBody>
      </p:sp>
      <p:pic>
        <p:nvPicPr>
          <p:cNvPr id="7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Image result for onboard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93" y="1019175"/>
            <a:ext cx="77628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FWS Training</a:t>
            </a:r>
          </a:p>
          <a:p>
            <a:pPr lvl="1"/>
            <a:r>
              <a:rPr lang="en-US" sz="3000" dirty="0" smtClean="0"/>
              <a:t>Proof student completed FWS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Human Resources</a:t>
            </a:r>
          </a:p>
          <a:p>
            <a:pPr lvl="1"/>
            <a:r>
              <a:rPr lang="en-US" sz="3000" dirty="0" smtClean="0"/>
              <a:t>Completion of employment verification and payroll enrollment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Supervisor Training</a:t>
            </a:r>
          </a:p>
          <a:p>
            <a:pPr lvl="1"/>
            <a:r>
              <a:rPr lang="en-US" sz="2600" dirty="0" smtClean="0"/>
              <a:t>Completion of required operational/safety training</a:t>
            </a:r>
          </a:p>
          <a:p>
            <a:pPr lvl="1"/>
            <a:r>
              <a:rPr lang="en-US" sz="2600" dirty="0" smtClean="0"/>
              <a:t>Job-specific onboarding process</a:t>
            </a:r>
          </a:p>
        </p:txBody>
      </p:sp>
      <p:pic>
        <p:nvPicPr>
          <p:cNvPr id="4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Onboarding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153" y="1690688"/>
            <a:ext cx="9457944" cy="27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FWS Training</a:t>
            </a:r>
          </a:p>
          <a:p>
            <a:pPr marL="457200" lvl="1" indent="0">
              <a:buNone/>
            </a:pPr>
            <a:r>
              <a:rPr lang="en-US" sz="3000" dirty="0" smtClean="0"/>
              <a:t>Student needs to supply 2 items to supervisors, both from the Sakai site: Federal Work Study Student Training (</a:t>
            </a:r>
            <a:r>
              <a:rPr lang="en-US" dirty="0">
                <a:hlinkClick r:id="rId2"/>
              </a:rPr>
              <a:t>https://sakai.unc.edu/portal/site/d678e51c-b164-4055-ab28-e6a78f6ca53e</a:t>
            </a:r>
            <a:r>
              <a:rPr lang="en-US" sz="3000" dirty="0" smtClean="0"/>
              <a:t>)</a:t>
            </a:r>
          </a:p>
          <a:p>
            <a:pPr lvl="1"/>
            <a:endParaRPr lang="en-US" sz="3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A signed copy of the FWS Training Certificate Form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A copy of the students training assessment with a score of 10/10</a:t>
            </a:r>
          </a:p>
        </p:txBody>
      </p:sp>
      <p:pic>
        <p:nvPicPr>
          <p:cNvPr id="4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Onboarding-FWS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Human Resources</a:t>
            </a:r>
          </a:p>
          <a:p>
            <a:pPr lvl="1"/>
            <a:r>
              <a:rPr lang="en-US" sz="3000" dirty="0" smtClean="0"/>
              <a:t>Students need to meet with your HR Officer to complete</a:t>
            </a:r>
          </a:p>
          <a:p>
            <a:pPr lvl="2"/>
            <a:r>
              <a:rPr lang="en-US" sz="2600" dirty="0" smtClean="0"/>
              <a:t>I-9 verification</a:t>
            </a:r>
          </a:p>
          <a:p>
            <a:pPr lvl="2"/>
            <a:r>
              <a:rPr lang="en-US" sz="2600" dirty="0" smtClean="0"/>
              <a:t>Federal payroll withholding</a:t>
            </a:r>
          </a:p>
          <a:p>
            <a:pPr lvl="2"/>
            <a:r>
              <a:rPr lang="en-US" sz="2600" dirty="0" smtClean="0"/>
              <a:t>NC payroll withholding</a:t>
            </a:r>
          </a:p>
          <a:p>
            <a:pPr lvl="2"/>
            <a:r>
              <a:rPr lang="en-US" sz="2600" dirty="0" smtClean="0"/>
              <a:t>Direct deposit enrollment</a:t>
            </a:r>
          </a:p>
          <a:p>
            <a:pPr lvl="1"/>
            <a:r>
              <a:rPr lang="en-US" sz="3000" dirty="0" smtClean="0"/>
              <a:t>FWS recommends setting up the appointment for the student &amp; letting the student know that they’ll need to bring employment documentation from home (e.g. driver’s license and social security card).</a:t>
            </a:r>
          </a:p>
        </p:txBody>
      </p:sp>
      <p:pic>
        <p:nvPicPr>
          <p:cNvPr id="4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Onboarding-Human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Supervisor Training</a:t>
            </a:r>
          </a:p>
          <a:p>
            <a:pPr marL="457200" lvl="1" indent="0">
              <a:buNone/>
            </a:pPr>
            <a:r>
              <a:rPr lang="en-US" sz="2200" dirty="0" smtClean="0"/>
              <a:t>Consists of 2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University-required training</a:t>
            </a:r>
          </a:p>
          <a:p>
            <a:pPr lvl="2"/>
            <a:r>
              <a:rPr lang="en-US" sz="2200" dirty="0" smtClean="0"/>
              <a:t>TIM (Kronos) Training</a:t>
            </a:r>
          </a:p>
          <a:p>
            <a:pPr lvl="2"/>
            <a:r>
              <a:rPr lang="en-US" sz="2200" dirty="0" smtClean="0"/>
              <a:t>Safety/Hazard Training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Supervisor-specific training</a:t>
            </a:r>
          </a:p>
          <a:p>
            <a:pPr lvl="2"/>
            <a:r>
              <a:rPr lang="en-US" sz="2200" dirty="0" smtClean="0"/>
              <a:t>Tour of the workplace</a:t>
            </a:r>
          </a:p>
          <a:p>
            <a:pPr lvl="2"/>
            <a:r>
              <a:rPr lang="en-US" sz="2200" dirty="0" smtClean="0"/>
              <a:t>Introduction to coworkers</a:t>
            </a:r>
          </a:p>
          <a:p>
            <a:pPr lvl="2"/>
            <a:r>
              <a:rPr lang="en-US" sz="2200" dirty="0" smtClean="0"/>
              <a:t>Explanation of how to use equipment</a:t>
            </a:r>
          </a:p>
          <a:p>
            <a:pPr lvl="2"/>
            <a:r>
              <a:rPr lang="en-US" sz="2200" dirty="0" smtClean="0"/>
              <a:t>Discussion of expectations</a:t>
            </a:r>
          </a:p>
        </p:txBody>
      </p:sp>
      <p:pic>
        <p:nvPicPr>
          <p:cNvPr id="4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Onboarding-Supervisor Training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039" y="1205622"/>
            <a:ext cx="4981855" cy="479734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5400000">
            <a:off x="9833796" y="5066908"/>
            <a:ext cx="351081" cy="45337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2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5981" y="4934297"/>
            <a:ext cx="7886700" cy="14855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Time &amp; Payroll Tracking</a:t>
            </a:r>
            <a:endParaRPr lang="en-US" dirty="0"/>
          </a:p>
        </p:txBody>
      </p:sp>
      <p:pic>
        <p:nvPicPr>
          <p:cNvPr id="7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 descr="Image result for track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41" y="1130300"/>
            <a:ext cx="6132380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Why is it important?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Student hours are capped by Federal &amp; UNC regulations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Negative correlation between student success and working above allowed hours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Documented downward spiral pattern for academic success and steady work when students exceed work hour limits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Supervisors required to certify hours for payroll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Excess hours worked can be an audit finding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Repeat violations can be cause for removal from the program</a:t>
            </a:r>
          </a:p>
        </p:txBody>
      </p:sp>
      <p:pic>
        <p:nvPicPr>
          <p:cNvPr id="4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Time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Tracking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u="sng" dirty="0" smtClean="0"/>
              <a:t>TIM with certification</a:t>
            </a:r>
          </a:p>
          <a:p>
            <a:r>
              <a:rPr lang="en-US" dirty="0" smtClean="0"/>
              <a:t>Pen and Paper</a:t>
            </a:r>
          </a:p>
          <a:p>
            <a:r>
              <a:rPr lang="en-US" dirty="0" smtClean="0"/>
              <a:t>Self-made tracker</a:t>
            </a:r>
          </a:p>
          <a:p>
            <a:r>
              <a:rPr lang="en-US" dirty="0" smtClean="0"/>
              <a:t>Email and verify</a:t>
            </a:r>
          </a:p>
          <a:p>
            <a:r>
              <a:rPr lang="en-US" sz="3600" b="1" u="sng" dirty="0"/>
              <a:t>Centralized time tracker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803785" y="1379620"/>
            <a:ext cx="4981855" cy="4822395"/>
            <a:chOff x="4851875" y="1379620"/>
            <a:chExt cx="4981855" cy="48223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1875" y="1379620"/>
              <a:ext cx="4981855" cy="4797343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5400000">
              <a:off x="7167261" y="5799788"/>
              <a:ext cx="351081" cy="453373"/>
            </a:xfrm>
            <a:prstGeom prst="down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2" y="1379618"/>
            <a:ext cx="7790476" cy="474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548" y="1522476"/>
            <a:ext cx="3790476" cy="44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72" y="1443118"/>
            <a:ext cx="7828571" cy="4676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643" y="1544718"/>
            <a:ext cx="3800000" cy="4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5981" y="4934297"/>
            <a:ext cx="7886700" cy="14855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Application Review</a:t>
            </a:r>
            <a:endParaRPr lang="en-US" dirty="0"/>
          </a:p>
        </p:txBody>
      </p:sp>
      <p:pic>
        <p:nvPicPr>
          <p:cNvPr id="7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927" y="298096"/>
            <a:ext cx="5559486" cy="49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Why is it important?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Student hours are capped by </a:t>
            </a:r>
            <a:r>
              <a:rPr lang="en-US" sz="2800" dirty="0" smtClean="0"/>
              <a:t>Federal, State, &amp; UNC regulations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Supervisors are responsible for ensuring compliance with these regulations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Receiving excess pay is reportable to the University and Dept. of Education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 smtClean="0"/>
              <a:t>Overearns</a:t>
            </a:r>
            <a:r>
              <a:rPr lang="en-US" sz="2800" dirty="0" smtClean="0"/>
              <a:t> can result in audit findings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Repeat violations can be cause for removal from the program</a:t>
            </a:r>
          </a:p>
        </p:txBody>
      </p:sp>
      <p:pic>
        <p:nvPicPr>
          <p:cNvPr id="4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Payroll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 Tracking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 and Paper</a:t>
            </a:r>
          </a:p>
          <a:p>
            <a:r>
              <a:rPr lang="en-US" dirty="0" smtClean="0"/>
              <a:t>Build your own spreadsheet</a:t>
            </a:r>
          </a:p>
          <a:p>
            <a:r>
              <a:rPr lang="en-US" dirty="0" smtClean="0"/>
              <a:t>Reactive (FWS </a:t>
            </a:r>
            <a:r>
              <a:rPr lang="en-US" dirty="0" err="1" smtClean="0"/>
              <a:t>comms</a:t>
            </a:r>
            <a:r>
              <a:rPr lang="en-US" dirty="0" smtClean="0"/>
              <a:t>/reports)</a:t>
            </a:r>
          </a:p>
          <a:p>
            <a:r>
              <a:rPr lang="en-US" sz="3600" b="1" u="sng" dirty="0" smtClean="0"/>
              <a:t>Tracking tool</a:t>
            </a:r>
            <a:endParaRPr lang="en-US" sz="3600" b="1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84" y="1137670"/>
            <a:ext cx="4981855" cy="4797343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5400000">
            <a:off x="8541394" y="5345411"/>
            <a:ext cx="351081" cy="45337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568" y="115129"/>
            <a:ext cx="5714286" cy="6647619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5400000">
            <a:off x="10453265" y="1541520"/>
            <a:ext cx="114837" cy="4533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10453265" y="1709705"/>
            <a:ext cx="114837" cy="4533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5400000">
            <a:off x="10453265" y="1877869"/>
            <a:ext cx="114837" cy="453373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521" y="105605"/>
            <a:ext cx="5733333" cy="66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568" y="115129"/>
            <a:ext cx="5657143" cy="66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902" y="134177"/>
            <a:ext cx="5723809" cy="663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902" y="119890"/>
            <a:ext cx="5695238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up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" y="499141"/>
            <a:ext cx="11181637" cy="58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319" t="8253" r="-226" b="12138"/>
          <a:stretch/>
        </p:blipFill>
        <p:spPr>
          <a:xfrm rot="18855077">
            <a:off x="4363805" y="3358616"/>
            <a:ext cx="991231" cy="1796879"/>
          </a:xfrm>
          <a:prstGeom prst="rect">
            <a:avLst/>
          </a:prstGeom>
        </p:spPr>
      </p:pic>
      <p:pic>
        <p:nvPicPr>
          <p:cNvPr id="1026" name="Picture 2" descr="Image result for remi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7597">
            <a:off x="2936568" y="2546832"/>
            <a:ext cx="3480211" cy="34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030127"/>
              </p:ext>
            </p:extLst>
          </p:nvPr>
        </p:nvGraphicFramePr>
        <p:xfrm>
          <a:off x="551145" y="438410"/>
          <a:ext cx="11060482" cy="602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51145" y="1653436"/>
            <a:ext cx="11060482" cy="4809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86069" y="1129534"/>
            <a:ext cx="100677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edit Job Descriptors or Job Logistics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3200" dirty="0" smtClean="0"/>
          </a:p>
          <a:p>
            <a:r>
              <a:rPr lang="en-US" dirty="0" smtClean="0"/>
              <a:t>To edit Job Application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1700" b="1" dirty="0" smtClean="0"/>
          </a:p>
          <a:p>
            <a:pPr algn="ctr"/>
            <a:r>
              <a:rPr lang="en-US" sz="1700" b="1" dirty="0" smtClean="0"/>
              <a:t>***Please note that updating any portion of the job posting will require the position to be reviewed again.***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8862" t="43971" r="749" b="31910"/>
          <a:stretch/>
        </p:blipFill>
        <p:spPr>
          <a:xfrm>
            <a:off x="866526" y="2017080"/>
            <a:ext cx="10487274" cy="143540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9874246" y="2408802"/>
            <a:ext cx="261528" cy="467767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862" t="43971" r="749" b="31910"/>
          <a:stretch/>
        </p:blipFill>
        <p:spPr>
          <a:xfrm>
            <a:off x="866526" y="4404487"/>
            <a:ext cx="10576174" cy="144757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749916" y="4927217"/>
            <a:ext cx="270316" cy="402116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6220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*: Editing Posted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7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57673" cy="1325563"/>
          </a:xfrm>
        </p:spPr>
        <p:txBody>
          <a:bodyPr>
            <a:normAutofit/>
          </a:bodyPr>
          <a:lstStyle/>
          <a:p>
            <a:r>
              <a:rPr lang="en-US" dirty="0"/>
              <a:t>9</a:t>
            </a:r>
            <a:r>
              <a:rPr lang="en-US" dirty="0" smtClean="0"/>
              <a:t>: Complete Job Application Section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209"/>
          <a:stretch/>
        </p:blipFill>
        <p:spPr>
          <a:xfrm>
            <a:off x="5695873" y="365125"/>
            <a:ext cx="6328488" cy="2953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207"/>
          <a:stretch/>
        </p:blipFill>
        <p:spPr>
          <a:xfrm>
            <a:off x="5689403" y="2914507"/>
            <a:ext cx="6334957" cy="2601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1227"/>
          <a:stretch/>
        </p:blipFill>
        <p:spPr>
          <a:xfrm>
            <a:off x="5689403" y="5462830"/>
            <a:ext cx="6327337" cy="11587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334" y="1936976"/>
            <a:ext cx="56274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Common Application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General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Prior Work/Volunteer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Custom application questions</a:t>
            </a:r>
            <a:r>
              <a:rPr lang="en-US" dirty="0"/>
              <a:t/>
            </a:r>
            <a:br>
              <a:rPr lang="en-US" dirty="0"/>
            </a:br>
            <a:r>
              <a:rPr lang="en-US" sz="11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597962" y="399641"/>
            <a:ext cx="6373058" cy="1537335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43682" y="1975807"/>
            <a:ext cx="6327338" cy="3624893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50153" y="5867749"/>
            <a:ext cx="6373058" cy="710482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71" y="3545965"/>
            <a:ext cx="3552381" cy="11619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r="7389"/>
          <a:stretch/>
        </p:blipFill>
        <p:spPr>
          <a:xfrm>
            <a:off x="485811" y="4726344"/>
            <a:ext cx="3404541" cy="18952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" name="Down Arrow 19"/>
          <p:cNvSpPr/>
          <p:nvPr/>
        </p:nvSpPr>
        <p:spPr>
          <a:xfrm rot="5400000">
            <a:off x="2912705" y="5801886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200000">
            <a:off x="4958130" y="5366513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158852"/>
              </p:ext>
            </p:extLst>
          </p:nvPr>
        </p:nvGraphicFramePr>
        <p:xfrm>
          <a:off x="551145" y="438410"/>
          <a:ext cx="11060482" cy="602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51145" y="2968668"/>
            <a:ext cx="11060482" cy="3494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551145" y="438410"/>
          <a:ext cx="11060482" cy="602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51145" y="4697260"/>
            <a:ext cx="11060482" cy="176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uture s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r="28000" b="47000"/>
          <a:stretch/>
        </p:blipFill>
        <p:spPr bwMode="auto">
          <a:xfrm>
            <a:off x="0" y="0"/>
            <a:ext cx="3271837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853281"/>
            <a:ext cx="8362188" cy="5590382"/>
          </a:xfrm>
        </p:spPr>
        <p:txBody>
          <a:bodyPr>
            <a:normAutofit/>
          </a:bodyPr>
          <a:lstStyle/>
          <a:p>
            <a:r>
              <a:rPr lang="en-US" dirty="0" smtClean="0"/>
              <a:t>September</a:t>
            </a:r>
          </a:p>
          <a:p>
            <a:pPr lvl="1"/>
            <a:r>
              <a:rPr lang="en-US" dirty="0" smtClean="0"/>
              <a:t>Overearning prevention workshop</a:t>
            </a:r>
          </a:p>
          <a:p>
            <a:pPr lvl="1"/>
            <a:r>
              <a:rPr lang="en-US" dirty="0"/>
              <a:t>Training and development</a:t>
            </a:r>
          </a:p>
          <a:p>
            <a:pPr lvl="1"/>
            <a:r>
              <a:rPr lang="en-US" dirty="0"/>
              <a:t>Evaluation and </a:t>
            </a:r>
            <a:r>
              <a:rPr lang="en-US" dirty="0" smtClean="0"/>
              <a:t>feedback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Date TBD.  Can not reserve space until after 9/7.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2" descr="Image result for future s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69750" r="28000"/>
          <a:stretch/>
        </p:blipFill>
        <p:spPr bwMode="auto">
          <a:xfrm>
            <a:off x="-1" y="5129212"/>
            <a:ext cx="3271837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uture s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78000" r="28000"/>
          <a:stretch/>
        </p:blipFill>
        <p:spPr bwMode="auto">
          <a:xfrm>
            <a:off x="0" y="3028951"/>
            <a:ext cx="3271837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Log into </a:t>
            </a:r>
            <a:r>
              <a:rPr lang="en-US" dirty="0" err="1" smtClean="0"/>
              <a:t>JobX</a:t>
            </a: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sz="2000" dirty="0"/>
              <a:t>https://unc.studentemployment.ngwebsolutions.com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82" y="1428751"/>
            <a:ext cx="8511661" cy="542924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741670" y="3468528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23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: Log into the Job Management Section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8" y="1291313"/>
            <a:ext cx="9443324" cy="531285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110413" y="2739018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dirty="0" smtClean="0"/>
              <a:t>: Sign in with your ONYEN &amp; password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38" y="1850708"/>
            <a:ext cx="3475592" cy="4634124"/>
          </a:xfrm>
        </p:spPr>
      </p:pic>
      <p:pic>
        <p:nvPicPr>
          <p:cNvPr id="7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82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4: Select your department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9"/>
          <a:stretch/>
        </p:blipFill>
        <p:spPr>
          <a:xfrm>
            <a:off x="577759" y="1519238"/>
            <a:ext cx="11036482" cy="4721542"/>
          </a:xfrm>
        </p:spPr>
      </p:pic>
      <p:sp>
        <p:nvSpPr>
          <p:cNvPr id="7" name="Down Arrow 6"/>
          <p:cNvSpPr/>
          <p:nvPr/>
        </p:nvSpPr>
        <p:spPr>
          <a:xfrm rot="5400000">
            <a:off x="3078480" y="4744482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ssa blue small.ai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13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ssa blue small.a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58" y="6204793"/>
            <a:ext cx="1315361" cy="54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99" y="1300006"/>
            <a:ext cx="9865595" cy="514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dirty="0" smtClean="0"/>
              <a:t>: Log into application section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8198168" y="3985658"/>
            <a:ext cx="708660" cy="805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6350" t="88951" r="31232" b="8473"/>
          <a:stretch/>
        </p:blipFill>
        <p:spPr>
          <a:xfrm>
            <a:off x="6346031" y="4703368"/>
            <a:ext cx="671513" cy="285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8912" t="-1815" b="87019"/>
          <a:stretch/>
        </p:blipFill>
        <p:spPr>
          <a:xfrm>
            <a:off x="8456462" y="1421580"/>
            <a:ext cx="2080494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E75B5"/>
      </a:dk1>
      <a:lt1>
        <a:srgbClr val="C2DFFD"/>
      </a:lt1>
      <a:dk2>
        <a:srgbClr val="9CC3E5"/>
      </a:dk2>
      <a:lt2>
        <a:srgbClr val="85C0FB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9197</TotalTime>
  <Words>1844</Words>
  <Application>Microsoft Office PowerPoint</Application>
  <PresentationFormat>Widescreen</PresentationFormat>
  <Paragraphs>372</Paragraphs>
  <Slides>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Garamond</vt:lpstr>
      <vt:lpstr>Helvetica</vt:lpstr>
      <vt:lpstr>Office Theme</vt:lpstr>
      <vt:lpstr>PowerPoint Presentation</vt:lpstr>
      <vt:lpstr>PowerPoint Presentation</vt:lpstr>
      <vt:lpstr>Overview of Today’s Session</vt:lpstr>
      <vt:lpstr>Application Review</vt:lpstr>
      <vt:lpstr>1: Log into JobX   (https://unc.studentemployment.ngwebsolutions.com)</vt:lpstr>
      <vt:lpstr>2: Log into the Job Management Section</vt:lpstr>
      <vt:lpstr>3: Sign in with your ONYEN &amp; password</vt:lpstr>
      <vt:lpstr>4: Select your department</vt:lpstr>
      <vt:lpstr>5: Log into application section</vt:lpstr>
      <vt:lpstr>6: Review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Interviewing</vt:lpstr>
      <vt:lpstr>PowerPoint Presentation</vt:lpstr>
      <vt:lpstr>PowerPoint Presentation</vt:lpstr>
      <vt:lpstr>Interviews</vt:lpstr>
      <vt:lpstr>Interview Tools</vt:lpstr>
      <vt:lpstr>Interviews (Short Version)</vt:lpstr>
      <vt:lpstr>PowerPoint Presentation</vt:lpstr>
      <vt:lpstr>Hiring</vt:lpstr>
      <vt:lpstr>Hiring</vt:lpstr>
      <vt:lpstr>To Hire A Candidate(s) In JobX</vt:lpstr>
      <vt:lpstr>PowerPoint Presentation</vt:lpstr>
      <vt:lpstr>PowerPoint Presentation</vt:lpstr>
      <vt:lpstr>PowerPoint Presentation</vt:lpstr>
      <vt:lpstr>To Release Candidates From Consideration</vt:lpstr>
      <vt:lpstr>PowerPoint Presentation</vt:lpstr>
      <vt:lpstr>Onboarding</vt:lpstr>
      <vt:lpstr>Onboarding</vt:lpstr>
      <vt:lpstr>Onboarding-FWS Training</vt:lpstr>
      <vt:lpstr>Onboarding-Human Resources</vt:lpstr>
      <vt:lpstr>Onboarding-Supervisor Training</vt:lpstr>
      <vt:lpstr>Time &amp; Payroll Tracking</vt:lpstr>
      <vt:lpstr>Time Tracking</vt:lpstr>
      <vt:lpstr>Time Tracking Options</vt:lpstr>
      <vt:lpstr>Payroll Tracking</vt:lpstr>
      <vt:lpstr>Payroll Tracking Options</vt:lpstr>
      <vt:lpstr>PowerPoint Presentation</vt:lpstr>
      <vt:lpstr>PowerPoint Presentation</vt:lpstr>
      <vt:lpstr>*: Editing Posted Jobs</vt:lpstr>
      <vt:lpstr>9: Complete Job Application Section</vt:lpstr>
      <vt:lpstr>PowerPoint Presentation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Leonard, Josh</dc:creator>
  <cp:lastModifiedBy>Leonard, Josh</cp:lastModifiedBy>
  <cp:revision>136</cp:revision>
  <dcterms:created xsi:type="dcterms:W3CDTF">2017-05-12T13:52:57Z</dcterms:created>
  <dcterms:modified xsi:type="dcterms:W3CDTF">2017-07-27T15:43:12Z</dcterms:modified>
</cp:coreProperties>
</file>